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5"/>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Lst>
  <p:sldSz cy="13716000" cx="24384000"/>
  <p:notesSz cx="6858000" cy="9144000"/>
  <p:embeddedFontLst>
    <p:embeddedFont>
      <p:font typeface="Proxima Nova"/>
      <p:regular r:id="rId95"/>
      <p:bold r:id="rId96"/>
      <p:italic r:id="rId97"/>
      <p:boldItalic r:id="rId98"/>
    </p:embeddedFont>
    <p:embeddedFont>
      <p:font typeface="Helvetica Neue"/>
      <p:regular r:id="rId99"/>
      <p:bold r:id="rId100"/>
      <p:italic r:id="rId101"/>
      <p:boldItalic r:id="rId102"/>
    </p:embeddedFont>
    <p:embeddedFont>
      <p:font typeface="Helvetica Neue Light"/>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07">
          <p15:clr>
            <a:srgbClr val="A4A3A4"/>
          </p15:clr>
        </p15:guide>
        <p15:guide id="2" pos="12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110B6FB-F401-469A-90D8-5E8E85C12089}">
  <a:tblStyle styleId="{1110B6FB-F401-469A-90D8-5E8E85C12089}" styleName="Table_0">
    <a:wholeTbl>
      <a:tcTxStyle b="off" i="off">
        <a:font>
          <a:latin typeface="Helvetica Light"/>
          <a:ea typeface="Helvetica Light"/>
          <a:cs typeface="Helvetica Light"/>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D0D1D2"/>
          </a:solidFill>
        </a:fill>
      </a:tcStyle>
    </a:wholeTbl>
    <a:band1H>
      <a:tcTxStyle/>
    </a:band1H>
    <a:band2H>
      <a:tcTxStyle b="off" i="off"/>
      <a:tcStyle>
        <a:fill>
          <a:solidFill>
            <a:srgbClr val="DEDEDF"/>
          </a:solidFill>
        </a:fill>
      </a:tcStyle>
    </a:band2H>
    <a:band1V>
      <a:tcTxStyle/>
    </a:band1V>
    <a:band2V>
      <a:tcTxStyle/>
    </a:band2V>
    <a:lastCol>
      <a:tcTxStyle/>
    </a:lastCol>
    <a:firstCol>
      <a:tcTxStyle b="on" i="off">
        <a:font>
          <a:latin typeface="Helvetica"/>
          <a:ea typeface="Helvetica"/>
          <a:cs typeface="Helvetica"/>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535761"/>
          </a:solidFill>
        </a:fill>
      </a:tcStyle>
    </a:firstCol>
    <a:lastRow>
      <a:tcTxStyle b="on" i="off">
        <a:font>
          <a:latin typeface="Helvetica"/>
          <a:ea typeface="Helvetica"/>
          <a:cs typeface="Helvetica"/>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909398"/>
          </a:solidFill>
        </a:fill>
      </a:tcStyle>
    </a:lastRow>
    <a:seCell>
      <a:tcTxStyle/>
    </a:seCell>
    <a:swCell>
      <a:tcTxStyle/>
    </a:swCell>
    <a:firstRow>
      <a:tcTxStyle b="on" i="off">
        <a:font>
          <a:latin typeface="Helvetica"/>
          <a:ea typeface="Helvetica"/>
          <a:cs typeface="Helvetica"/>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767C8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007" orient="horz"/>
        <p:guide pos="126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6" Type="http://schemas.openxmlformats.org/officeDocument/2006/relationships/font" Target="fonts/HelveticaNeueLight-boldItalic.fntdata"/><Relationship Id="rId105" Type="http://schemas.openxmlformats.org/officeDocument/2006/relationships/font" Target="fonts/HelveticaNeueLight-italic.fntdata"/><Relationship Id="rId104" Type="http://schemas.openxmlformats.org/officeDocument/2006/relationships/font" Target="fonts/HelveticaNeueLight-bold.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HelveticaNeueLight-regular.fntdata"/><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ProximaNova-regular.fntdata"/><Relationship Id="rId94" Type="http://schemas.openxmlformats.org/officeDocument/2006/relationships/slide" Target="slides/slide86.xml"/><Relationship Id="rId97" Type="http://schemas.openxmlformats.org/officeDocument/2006/relationships/font" Target="fonts/ProximaNova-italic.fntdata"/><Relationship Id="rId96" Type="http://schemas.openxmlformats.org/officeDocument/2006/relationships/font" Target="fonts/ProximaNova-bold.fntdata"/><Relationship Id="rId11" Type="http://schemas.openxmlformats.org/officeDocument/2006/relationships/slide" Target="slides/slide3.xml"/><Relationship Id="rId99" Type="http://schemas.openxmlformats.org/officeDocument/2006/relationships/font" Target="fonts/HelveticaNeue-regular.fntdata"/><Relationship Id="rId10" Type="http://schemas.openxmlformats.org/officeDocument/2006/relationships/slide" Target="slides/slide2.xml"/><Relationship Id="rId98" Type="http://schemas.openxmlformats.org/officeDocument/2006/relationships/font" Target="fonts/ProximaNova-bold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usinessdictionary.com/definition/batch-processing.html" TargetMode="External"/><Relationship Id="rId3" Type="http://schemas.openxmlformats.org/officeDocument/2006/relationships/hyperlink" Target="http://www.rosebt.com/1/post/2012/06/hadoop-mapreduce.html"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Друзья, добрый вечер! </a:t>
            </a:r>
            <a:endParaRPr/>
          </a:p>
          <a:p>
            <a:pPr indent="0" lvl="0" marL="0" rtl="0" algn="l">
              <a:lnSpc>
                <a:spcPct val="117999"/>
              </a:lnSpc>
              <a:spcBef>
                <a:spcPts val="0"/>
              </a:spcBef>
              <a:spcAft>
                <a:spcPts val="0"/>
              </a:spcAft>
              <a:buNone/>
            </a:pPr>
            <a:r>
              <a:rPr lang="ru-RU"/>
              <a:t>Большое спасибо, всем кто меня слушает или присоединится позже в online или offline</a:t>
            </a:r>
            <a:endParaRPr/>
          </a:p>
          <a:p>
            <a:pPr indent="0" lvl="0" marL="0" rtl="0" algn="l">
              <a:lnSpc>
                <a:spcPct val="117999"/>
              </a:lnSpc>
              <a:spcBef>
                <a:spcPts val="0"/>
              </a:spcBef>
              <a:spcAft>
                <a:spcPts val="0"/>
              </a:spcAft>
              <a:buNone/>
            </a:pPr>
            <a:r>
              <a:rPr lang="ru-RU"/>
              <a:t>Сегодня мы с вами познакомимся и обсудим технологии и техники работы с данными и с большими данными</a:t>
            </a:r>
            <a:endParaRPr/>
          </a:p>
          <a:p>
            <a:pPr indent="0" lvl="0" marL="0" rtl="0" algn="l">
              <a:lnSpc>
                <a:spcPct val="117999"/>
              </a:lnSpc>
              <a:spcBef>
                <a:spcPts val="0"/>
              </a:spcBef>
              <a:spcAft>
                <a:spcPts val="0"/>
              </a:spcAft>
              <a:buNone/>
            </a:pPr>
            <a:r>
              <a:rPr lang="ru-RU"/>
              <a:t>Если в ходе рассказа у вас будут возникать какие-либо вопросы, пожалуйста, задавайте их сразу, в конце нашей лекции </a:t>
            </a:r>
            <a:endParaRPr/>
          </a:p>
          <a:p>
            <a:pPr indent="0" lvl="0" marL="0" rtl="0" algn="l">
              <a:lnSpc>
                <a:spcPct val="117999"/>
              </a:lnSpc>
              <a:spcBef>
                <a:spcPts val="0"/>
              </a:spcBef>
              <a:spcAft>
                <a:spcPts val="0"/>
              </a:spcAft>
              <a:buNone/>
            </a:pPr>
            <a:r>
              <a:rPr lang="ru-RU"/>
              <a:t>мы постараемся на них ответить.</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 а потом купить еще один сервер, и перенести на него уже таблицу счетов</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 и еще один – для таблицы транзакций.</a:t>
            </a:r>
            <a:endParaRPr/>
          </a:p>
          <a:p>
            <a:pPr indent="0" lvl="0" marL="0" rtl="0" algn="l">
              <a:lnSpc>
                <a:spcPct val="117999"/>
              </a:lnSpc>
              <a:spcBef>
                <a:spcPts val="0"/>
              </a:spcBef>
              <a:spcAft>
                <a:spcPts val="0"/>
              </a:spcAft>
              <a:buNone/>
            </a:pPr>
            <a:r>
              <a:rPr lang="ru-RU"/>
              <a:t>Хотя можно тут ничего и не покупать, а продолжать на нем спокойно использовать наш старый сервер, на котором эта таблица с транзакциями</a:t>
            </a:r>
            <a:endParaRPr/>
          </a:p>
          <a:p>
            <a:pPr indent="0" lvl="0" marL="0" rtl="0" algn="l">
              <a:lnSpc>
                <a:spcPct val="117999"/>
              </a:lnSpc>
              <a:spcBef>
                <a:spcPts val="0"/>
              </a:spcBef>
              <a:spcAft>
                <a:spcPts val="0"/>
              </a:spcAft>
              <a:buNone/>
            </a:pPr>
            <a:r>
              <a:rPr lang="ru-RU"/>
              <a:t>и осталась</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В итоге, у нас оказался не один сервер, а целых три, и каждый из этих серверов отвечает за свою таблицу</a:t>
            </a:r>
            <a:endParaRPr/>
          </a:p>
          <a:p>
            <a:pPr indent="0" lvl="0" marL="0" rtl="0" algn="l">
              <a:lnSpc>
                <a:spcPct val="117999"/>
              </a:lnSpc>
              <a:spcBef>
                <a:spcPts val="0"/>
              </a:spcBef>
              <a:spcAft>
                <a:spcPts val="0"/>
              </a:spcAft>
              <a:buNone/>
            </a:pPr>
            <a:r>
              <a:rPr lang="ru-RU"/>
              <a:t>И теперь нам нужно как-то выполнять наши запросы к базе данных, раньше-то мы ходили в одну базу данных,</a:t>
            </a:r>
            <a:endParaRPr/>
          </a:p>
          <a:p>
            <a:pPr indent="0" lvl="0" marL="0" rtl="0" algn="l">
              <a:lnSpc>
                <a:spcPct val="117999"/>
              </a:lnSpc>
              <a:spcBef>
                <a:spcPts val="0"/>
              </a:spcBef>
              <a:spcAft>
                <a:spcPts val="0"/>
              </a:spcAft>
              <a:buNone/>
            </a:pPr>
            <a:r>
              <a:rPr lang="ru-RU"/>
              <a:t>Выполняли один запрос, возможно с join-ами, а что делать теперь?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 сейчас мы это и поймем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А понимать мы будем на примере простого отчета-выписки, по всем счетам клиента за неделю.</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Товарищ на слайде, обведенный рамкой, который думает, как теперь строить отчет – это наше с вами приложение или построитель отчетов.</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И, видимо, ему ничего не остается, как самостоятельно, для начала, начать решать задачу ”в лоб”, а именно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 вначале, по идентификатору клиента, получить информацию о клиенте из таблицы клиентов…</a:t>
            </a:r>
            <a:endParaRPr/>
          </a:p>
          <a:p>
            <a:pPr indent="0" lvl="0" marL="0" rtl="0" algn="l">
              <a:lnSpc>
                <a:spcPct val="117999"/>
              </a:lnSpc>
              <a:spcBef>
                <a:spcPts val="0"/>
              </a:spcBef>
              <a:spcAft>
                <a:spcPts val="0"/>
              </a:spcAft>
              <a:buNone/>
            </a:pPr>
            <a:r>
              <a:rPr lang="ru-RU"/>
              <a:t>таблица клиентов обслуживается отдельным сервером базы данных, поэтому нужно выполнить запрос туда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 затем, по идентификатору клиента нашему приложению необходимо сходить за всеми счетами нашего клиента</a:t>
            </a:r>
            <a:endParaRPr/>
          </a:p>
          <a:p>
            <a:pPr indent="0" lvl="0" marL="0" rtl="0" algn="l">
              <a:lnSpc>
                <a:spcPct val="117999"/>
              </a:lnSpc>
              <a:spcBef>
                <a:spcPts val="0"/>
              </a:spcBef>
              <a:spcAft>
                <a:spcPts val="0"/>
              </a:spcAft>
              <a:buNone/>
            </a:pPr>
            <a:r>
              <a:rPr lang="ru-RU"/>
              <a:t>… а раз клиенты живут в отдельной базе данных, то придется сходить теперь и туда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а потом, получив, все счета клиентов, нам понадобится, с идентификаторами этих счетов снова сходить и снова в отдельную базу данных за</a:t>
            </a:r>
            <a:endParaRPr/>
          </a:p>
          <a:p>
            <a:pPr indent="0" lvl="0" marL="0" rtl="0" algn="l">
              <a:lnSpc>
                <a:spcPct val="117999"/>
              </a:lnSpc>
              <a:spcBef>
                <a:spcPts val="0"/>
              </a:spcBef>
              <a:spcAft>
                <a:spcPts val="0"/>
              </a:spcAft>
              <a:buNone/>
            </a:pPr>
            <a:r>
              <a:rPr lang="ru-RU"/>
              <a:t>транзакциями по соответствующим счетам.</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 не просто, верно? Но такова плата за масштабирование нашей системы хранения данных.</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У наблюдательного слушателя мог возникнуть вопрос …</a:t>
            </a:r>
            <a:endParaRPr/>
          </a:p>
          <a:p>
            <a:pPr indent="0" lvl="0" marL="0" rtl="0" algn="l">
              <a:lnSpc>
                <a:spcPct val="117999"/>
              </a:lnSpc>
              <a:spcBef>
                <a:spcPts val="0"/>
              </a:spcBef>
              <a:spcAft>
                <a:spcPts val="0"/>
              </a:spcAft>
              <a:buNone/>
            </a:pPr>
            <a:r>
              <a:rPr lang="ru-RU"/>
              <a:t>- а что теперь делать, если одна большая целая таблица перестает помещаться на один сервер целиком.</a:t>
            </a:r>
            <a:endParaRPr/>
          </a:p>
          <a:p>
            <a:pPr indent="0" lvl="0" marL="0" rtl="0" algn="l">
              <a:lnSpc>
                <a:spcPct val="117999"/>
              </a:lnSpc>
              <a:spcBef>
                <a:spcPts val="0"/>
              </a:spcBef>
              <a:spcAft>
                <a:spcPts val="0"/>
              </a:spcAft>
              <a:buNone/>
            </a:pPr>
            <a:r>
              <a:rPr lang="ru-RU"/>
              <a:t>например, таблица с транзакциями по счетам, ведь скорость ее роста намного быстрее, чем у таблиц по клиентам и счетам</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В этом и есть недостаток вертикального шардинга или партиционирования.</a:t>
            </a:r>
            <a:endParaRPr/>
          </a:p>
          <a:p>
            <a:pPr indent="0" lvl="0" marL="0" rtl="0" algn="l">
              <a:lnSpc>
                <a:spcPct val="117999"/>
              </a:lnSpc>
              <a:spcBef>
                <a:spcPts val="0"/>
              </a:spcBef>
              <a:spcAft>
                <a:spcPts val="0"/>
              </a:spcAft>
              <a:buNone/>
            </a:pPr>
            <a:r>
              <a:rPr lang="ru-RU"/>
              <a:t>Он позволяет наращивать ресурсы обработки данных только вертикально, т.е. улучшать характеристики одного сервера,</a:t>
            </a:r>
            <a:endParaRPr/>
          </a:p>
          <a:p>
            <a:pPr indent="0" lvl="0" marL="0" rtl="0" algn="l">
              <a:lnSpc>
                <a:spcPct val="117999"/>
              </a:lnSpc>
              <a:spcBef>
                <a:spcPts val="0"/>
              </a:spcBef>
              <a:spcAft>
                <a:spcPts val="0"/>
              </a:spcAft>
              <a:buNone/>
            </a:pPr>
            <a:r>
              <a:rPr lang="ru-RU"/>
              <a:t>но ведь физические возможности одного сервера все равно не безграничны…</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 name="Google Shape;407;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 и тут, нам на спасение приходит горизонтальное партиционирование или шардинг …</a:t>
            </a:r>
            <a:endParaRPr/>
          </a:p>
          <a:p>
            <a:pPr indent="0" lvl="0" marL="0" rtl="0" algn="l">
              <a:lnSpc>
                <a:spcPct val="117999"/>
              </a:lnSpc>
              <a:spcBef>
                <a:spcPts val="0"/>
              </a:spcBef>
              <a:spcAft>
                <a:spcPts val="0"/>
              </a:spcAft>
              <a:buNone/>
            </a:pPr>
            <a:r>
              <a:rPr lang="ru-RU"/>
              <a:t>Что же это такое?</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rPr lang="ru-RU"/>
              <a:t>Вернемся к нашим клиентам и попробует внимательно посмотреть и придумать, а можно ли как-нибудь сделать так, чтобы одну таблицу</a:t>
            </a:r>
            <a:endParaRPr/>
          </a:p>
          <a:p>
            <a:pPr indent="0" lvl="0" marL="0" marR="0" rtl="0" algn="l">
              <a:lnSpc>
                <a:spcPct val="117999"/>
              </a:lnSpc>
              <a:spcBef>
                <a:spcPts val="0"/>
              </a:spcBef>
              <a:spcAft>
                <a:spcPts val="0"/>
              </a:spcAft>
              <a:buSzPts val="2200"/>
              <a:buFont typeface="Helvetica Neue"/>
              <a:buNone/>
            </a:pPr>
            <a:r>
              <a:rPr lang="ru-RU"/>
              <a:t>можно было бы разместить на несколько серверов…</a:t>
            </a:r>
            <a:endParaRPr/>
          </a:p>
          <a:p>
            <a:pPr indent="0" lvl="0" marL="0" marR="0" rtl="0" algn="l">
              <a:lnSpc>
                <a:spcPct val="117999"/>
              </a:lnSpc>
              <a:spcBef>
                <a:spcPts val="0"/>
              </a:spcBef>
              <a:spcAft>
                <a:spcPts val="0"/>
              </a:spcAft>
              <a:buSzPts val="2200"/>
              <a:buFont typeface="Helvetica Neue"/>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rPr lang="ru-RU"/>
              <a:t>… например, вот так…</a:t>
            </a:r>
            <a:endParaRPr/>
          </a:p>
          <a:p>
            <a:pPr indent="0" lvl="0" marL="0" marR="0" rtl="0" algn="l">
              <a:lnSpc>
                <a:spcPct val="117999"/>
              </a:lnSpc>
              <a:spcBef>
                <a:spcPts val="0"/>
              </a:spcBef>
              <a:spcAft>
                <a:spcPts val="0"/>
              </a:spcAft>
              <a:buSzPts val="2200"/>
              <a:buFont typeface="Helvetica Neue"/>
              <a:buNone/>
            </a:pPr>
            <a:r>
              <a:rPr lang="ru-RU"/>
              <a:t>Кажется работает… </a:t>
            </a:r>
            <a:endParaRPr/>
          </a:p>
          <a:p>
            <a:pPr indent="0" lvl="0" marL="0" marR="0" rtl="0" algn="l">
              <a:lnSpc>
                <a:spcPct val="117999"/>
              </a:lnSpc>
              <a:spcBef>
                <a:spcPts val="0"/>
              </a:spcBef>
              <a:spcAft>
                <a:spcPts val="0"/>
              </a:spcAft>
              <a:buSzPts val="2200"/>
              <a:buFont typeface="Helvetica Neue"/>
              <a:buNone/>
            </a:pPr>
            <a:r>
              <a:rPr lang="ru-RU"/>
              <a:t>Берем, размещает часть записей на одном сервере, часть – на втором, часть – на третьем.</a:t>
            </a:r>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97938227a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597938227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 name="Google Shape;461;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rPr lang="ru-RU"/>
              <a:t>Затем делаем то же самое со счетами …</a:t>
            </a:r>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rPr lang="ru-RU"/>
              <a:t>А затем и с клиентами …</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и вот, если бы мы каждую первую запись помещали на первый сервер, вторую запись - помещали на второй сервер, а третью – на третий, то мы бы достигли нашей цели. Нам это позволяет сделать, например, взятие остатка от деления от идентификатора соответствующей записи.</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9" name="Google Shape;549;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Давайте теперь посмотрим сложно ли, и если да, то насколько выполнить запрос к таблицам базы данных, партиционированным горизонтально…</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6" name="Google Shape;556;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Итак, снова раздумывающий товарищ в рамке – это наше приложение, и оно снова желает построить отчет по всем счетам какого-то, определенного</a:t>
            </a:r>
            <a:endParaRPr/>
          </a:p>
          <a:p>
            <a:pPr indent="0" lvl="0" marL="0" rtl="0" algn="l">
              <a:lnSpc>
                <a:spcPct val="117999"/>
              </a:lnSpc>
              <a:spcBef>
                <a:spcPts val="0"/>
              </a:spcBef>
              <a:spcAft>
                <a:spcPts val="0"/>
              </a:spcAft>
              <a:buNone/>
            </a:pPr>
            <a:r>
              <a:rPr lang="ru-RU"/>
              <a:t>заранее клиента. </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И вначале оно попробует проделать все обращения к нужным таблицам, каждая из которых распределена по нескольким серверам, вручную.</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Рассмотрим вначале, что нам нужно сделать, чтобы получить информацию о клиенте </a:t>
            </a:r>
            <a:endParaRPr/>
          </a:p>
          <a:p>
            <a:pPr indent="0" lvl="0" marL="0" rtl="0" algn="l">
              <a:lnSpc>
                <a:spcPct val="117999"/>
              </a:lnSpc>
              <a:spcBef>
                <a:spcPts val="0"/>
              </a:spcBef>
              <a:spcAft>
                <a:spcPts val="0"/>
              </a:spcAft>
              <a:buNone/>
            </a:pPr>
            <a:r>
              <a:rPr lang="ru-RU"/>
              <a:t>… раз у нас одна таблица разделена среди нескольких серверов, то нам нужно узнать, на каком сервере</a:t>
            </a:r>
            <a:endParaRPr/>
          </a:p>
          <a:p>
            <a:pPr indent="0" lvl="0" marL="0" rtl="0" algn="l">
              <a:lnSpc>
                <a:spcPct val="117999"/>
              </a:lnSpc>
              <a:spcBef>
                <a:spcPts val="0"/>
              </a:spcBef>
              <a:spcAft>
                <a:spcPts val="0"/>
              </a:spcAft>
              <a:buNone/>
            </a:pPr>
            <a:r>
              <a:rPr lang="ru-RU"/>
              <a:t>находится та или иная часть таблицы, т.е. необходимо определить раздел таблицы, который мы будет запрашивать</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После того, как мы определили раздел, соответствующей таблицы, нам нужно пойти на соответствующий сервер за данными.</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Аналогичные шаги нам потребуется проделать и для счетов и для транзакций.</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Делать это все вручную - непросто, верно?</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5" name="Google Shape;605;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А, что если был бы кто-то или что-то, кто делал бы это за нас?  </a:t>
            </a:r>
            <a:endParaRPr/>
          </a:p>
          <a:p>
            <a:pPr indent="0" lvl="0" marL="0" rtl="0" algn="l">
              <a:lnSpc>
                <a:spcPct val="117999"/>
              </a:lnSpc>
              <a:spcBef>
                <a:spcPts val="0"/>
              </a:spcBef>
              <a:spcAft>
                <a:spcPts val="0"/>
              </a:spcAft>
              <a:buNone/>
            </a:pPr>
            <a:r>
              <a:rPr lang="ru-RU"/>
              <a:t>И этот кто-то или что-то будет жить не в нашем приложении, а вне его.</a:t>
            </a:r>
            <a:endParaRPr/>
          </a:p>
          <a:p>
            <a:pPr indent="0" lvl="0" marL="0" rtl="0" algn="l">
              <a:lnSpc>
                <a:spcPct val="117999"/>
              </a:lnSpc>
              <a:spcBef>
                <a:spcPts val="0"/>
              </a:spcBef>
              <a:spcAft>
                <a:spcPts val="0"/>
              </a:spcAft>
              <a:buNone/>
            </a:pPr>
            <a:r>
              <a:rPr lang="ru-RU"/>
              <a:t>И он будет знать по какому принципу распределяются ключи по нашим серверам?</a:t>
            </a:r>
            <a:endParaRPr/>
          </a:p>
          <a:p>
            <a:pPr indent="0" lvl="0" marL="0" rtl="0" algn="l">
              <a:lnSpc>
                <a:spcPct val="117999"/>
              </a:lnSpc>
              <a:spcBef>
                <a:spcPts val="0"/>
              </a:spcBef>
              <a:spcAft>
                <a:spcPts val="0"/>
              </a:spcAft>
              <a:buNone/>
            </a:pPr>
            <a:r>
              <a:rPr lang="ru-RU"/>
              <a:t>Эта подсис</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5" name="Google Shape;655;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Что такое шард/партиция/раздел?</a:t>
            </a:r>
            <a:endParaRPr/>
          </a:p>
          <a:p>
            <a:pPr indent="0" lvl="0" marL="0" rtl="0" algn="l">
              <a:lnSpc>
                <a:spcPct val="117999"/>
              </a:lnSpc>
              <a:spcBef>
                <a:spcPts val="0"/>
              </a:spcBef>
              <a:spcAft>
                <a:spcPts val="0"/>
              </a:spcAft>
              <a:buNone/>
            </a:pPr>
            <a:r>
              <a:rPr lang="ru-RU"/>
              <a:t>Рассказать про co-partitioned таблицы</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2" name="Google Shape;712;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Что такое реплика</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Master-Slave  - изменения только в мастер, чтения могут происходить и из slave</a:t>
            </a:r>
            <a:endParaRPr/>
          </a:p>
          <a:p>
            <a:pPr indent="0" lvl="0" marL="0" rtl="0" algn="l">
              <a:lnSpc>
                <a:spcPct val="117999"/>
              </a:lnSpc>
              <a:spcBef>
                <a:spcPts val="0"/>
              </a:spcBef>
              <a:spcAft>
                <a:spcPts val="0"/>
              </a:spcAft>
              <a:buNone/>
            </a:pPr>
            <a:r>
              <a:rPr lang="ru-RU"/>
              <a:t>Master-Master</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Синхронная репликация</a:t>
            </a:r>
            <a:endParaRPr/>
          </a:p>
          <a:p>
            <a:pPr indent="0" lvl="0" marL="0" rtl="0" algn="l">
              <a:lnSpc>
                <a:spcPct val="117999"/>
              </a:lnSpc>
              <a:spcBef>
                <a:spcPts val="0"/>
              </a:spcBef>
              <a:spcAft>
                <a:spcPts val="0"/>
              </a:spcAft>
              <a:buNone/>
            </a:pPr>
            <a:r>
              <a:rPr lang="ru-RU"/>
              <a:t>Асинхронная репликация</a:t>
            </a:r>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6" name="Google Shape;756;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1" name="Google Shape;841;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5" name="Google Shape;935;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Архитектуры, где никакие ресурсы серверов, занимающихся обработкой данных, не делятся называются shared-nothing архитектурами</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6" name="Google Shape;1046;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Архитектуры, где никакие ресурсы серверов, занимающихся обработкой данных не делятся, называются shared-nothing архитектурами</a:t>
            </a:r>
            <a:endParaRPr/>
          </a:p>
          <a:p>
            <a:pPr indent="0" lvl="0" marL="0" rtl="0" algn="l">
              <a:lnSpc>
                <a:spcPct val="117999"/>
              </a:lnSpc>
              <a:spcBef>
                <a:spcPts val="0"/>
              </a:spcBef>
              <a:spcAft>
                <a:spcPts val="0"/>
              </a:spcAft>
              <a:buNone/>
            </a:pPr>
            <a:r>
              <a:rPr lang="ru-RU"/>
              <a:t>Очень часто, системы, построенные по подобным архитектурам используют горизонтальный шардинг, где мастер-ноды, могут, в том числе, выполнять и роль прокси-компонента, который определяет с каких нод следует получать данные.</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8" name="Google Shape;1158;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hdfs: HDFS</a:t>
            </a:r>
            <a:endParaRPr/>
          </a:p>
          <a:p>
            <a:pPr indent="0" lvl="0" marL="0" rtl="0" algn="l">
              <a:lnSpc>
                <a:spcPct val="117999"/>
              </a:lnSpc>
              <a:spcBef>
                <a:spcPts val="0"/>
              </a:spcBef>
              <a:spcAft>
                <a:spcPts val="0"/>
              </a:spcAft>
              <a:buNone/>
            </a:pPr>
            <a:r>
              <a:rPr lang="ru-RU"/>
              <a:t>s3a: S3 Amazon Simple Storage Service – hdfs-compatible</a:t>
            </a:r>
            <a:endParaRPr/>
          </a:p>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wasb: Windows Azure Storage Blob </a:t>
            </a:r>
            <a:r>
              <a:rPr lang="ru-RU"/>
              <a:t> – hdfs-compatible</a:t>
            </a:r>
            <a:endParaRPr/>
          </a:p>
          <a:p>
            <a:pPr indent="0" lvl="0" marL="0" rtl="0" algn="l">
              <a:lnSpc>
                <a:spcPct val="117999"/>
              </a:lnSpc>
              <a:spcBef>
                <a:spcPts val="0"/>
              </a:spcBef>
              <a:spcAft>
                <a:spcPts val="0"/>
              </a:spcAft>
              <a:buNone/>
            </a:pPr>
            <a:r>
              <a:rPr lang="ru-RU"/>
              <a:t>gs: Google Cloud Storage  – hdfs-compatible</a:t>
            </a:r>
            <a:endParaRPr/>
          </a:p>
          <a:p>
            <a:pPr indent="0" lvl="0" marL="0" rtl="0" algn="l">
              <a:lnSpc>
                <a:spcPct val="117999"/>
              </a:lnSpc>
              <a:spcBef>
                <a:spcPts val="0"/>
              </a:spcBef>
              <a:spcAft>
                <a:spcPts val="0"/>
              </a:spcAft>
              <a:buNone/>
            </a:pPr>
            <a:r>
              <a:rPr lang="ru-RU"/>
              <a:t>ceph -  – hdfs-compatible</a:t>
            </a:r>
            <a:endParaRPr/>
          </a:p>
          <a:p>
            <a:pPr indent="0" lvl="0" marL="0" rtl="0" algn="l">
              <a:lnSpc>
                <a:spcPct val="117999"/>
              </a:lnSpc>
              <a:spcBef>
                <a:spcPts val="0"/>
              </a:spcBef>
              <a:spcAft>
                <a:spcPts val="0"/>
              </a:spcAft>
              <a:buNone/>
            </a:pPr>
            <a:r>
              <a:rPr lang="ru-RU"/>
              <a:t>glusterfs  – hdfs-compatible (glusterfs-hadoop-plugin)</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ceph, gluster fs, lustre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9" name="Google Shape;1189;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hdfs: HDFS</a:t>
            </a:r>
            <a:endParaRPr/>
          </a:p>
          <a:p>
            <a:pPr indent="0" lvl="0" marL="0" rtl="0" algn="l">
              <a:lnSpc>
                <a:spcPct val="117999"/>
              </a:lnSpc>
              <a:spcBef>
                <a:spcPts val="0"/>
              </a:spcBef>
              <a:spcAft>
                <a:spcPts val="0"/>
              </a:spcAft>
              <a:buNone/>
            </a:pPr>
            <a:r>
              <a:rPr lang="ru-RU"/>
              <a:t>s3a: S3 Amazon Simple Storage Service – hdfs-compatible</a:t>
            </a:r>
            <a:endParaRPr/>
          </a:p>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wasb: Windows Azure Storage Blob </a:t>
            </a:r>
            <a:r>
              <a:rPr lang="ru-RU"/>
              <a:t> – hdfs-compatible</a:t>
            </a:r>
            <a:endParaRPr/>
          </a:p>
          <a:p>
            <a:pPr indent="0" lvl="0" marL="0" rtl="0" algn="l">
              <a:lnSpc>
                <a:spcPct val="117999"/>
              </a:lnSpc>
              <a:spcBef>
                <a:spcPts val="0"/>
              </a:spcBef>
              <a:spcAft>
                <a:spcPts val="0"/>
              </a:spcAft>
              <a:buNone/>
            </a:pPr>
            <a:r>
              <a:rPr lang="ru-RU"/>
              <a:t>gs: Google Cloud Storage  – hdfs-compatible</a:t>
            </a:r>
            <a:endParaRPr/>
          </a:p>
          <a:p>
            <a:pPr indent="0" lvl="0" marL="0" rtl="0" algn="l">
              <a:lnSpc>
                <a:spcPct val="117999"/>
              </a:lnSpc>
              <a:spcBef>
                <a:spcPts val="0"/>
              </a:spcBef>
              <a:spcAft>
                <a:spcPts val="0"/>
              </a:spcAft>
              <a:buNone/>
            </a:pPr>
            <a:r>
              <a:rPr lang="ru-RU"/>
              <a:t>ceph -  – hdfs-compatible</a:t>
            </a:r>
            <a:endParaRPr/>
          </a:p>
          <a:p>
            <a:pPr indent="0" lvl="0" marL="0" rtl="0" algn="l">
              <a:lnSpc>
                <a:spcPct val="117999"/>
              </a:lnSpc>
              <a:spcBef>
                <a:spcPts val="0"/>
              </a:spcBef>
              <a:spcAft>
                <a:spcPts val="0"/>
              </a:spcAft>
              <a:buNone/>
            </a:pPr>
            <a:r>
              <a:rPr lang="ru-RU"/>
              <a:t>glusterfs  – hdfs-compatible (glusterfs-hadoop-plugin)</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ceph, gluster fs, lustre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7" name="Google Shape;1197;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7" name="Google Shape;1207;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2" name="Google Shape;1242;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MPP processing engine (not an MPP database):</a:t>
            </a:r>
            <a:endParaRPr/>
          </a:p>
          <a:p>
            <a:pPr indent="0" lvl="0" marL="0" rtl="0" algn="l">
              <a:lnSpc>
                <a:spcPct val="117999"/>
              </a:lnSpc>
              <a:spcBef>
                <a:spcPts val="0"/>
              </a:spcBef>
              <a:spcAft>
                <a:spcPts val="0"/>
              </a:spcAft>
              <a:buNone/>
            </a:pPr>
            <a:r>
              <a:rPr lang="ru-RU"/>
              <a:t>Apache (Cloudera) Impala: https://en.wikipedia.org/wiki/Cloudera_Impala</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 </a:t>
            </a:r>
            <a:endParaRPr/>
          </a:p>
          <a:p>
            <a:pPr indent="0" lvl="0" marL="0" marR="0" rtl="0" algn="l">
              <a:lnSpc>
                <a:spcPct val="117999"/>
              </a:lnSpc>
              <a:spcBef>
                <a:spcPts val="0"/>
              </a:spcBef>
              <a:spcAft>
                <a:spcPts val="0"/>
              </a:spcAft>
              <a:buSzPts val="2200"/>
              <a:buFont typeface="Helvetica Neue"/>
              <a:buNone/>
            </a:pPr>
            <a:r>
              <a:rPr lang="ru-RU"/>
              <a:t>Apache Spark</a:t>
            </a:r>
            <a:endParaRPr/>
          </a:p>
          <a:p>
            <a:pPr indent="0" lvl="0" marL="0" rtl="0" algn="l">
              <a:lnSpc>
                <a:spcPct val="117999"/>
              </a:lnSpc>
              <a:spcBef>
                <a:spcPts val="0"/>
              </a:spcBef>
              <a:spcAft>
                <a:spcPts val="0"/>
              </a:spcAft>
              <a:buNone/>
            </a:pPr>
            <a:r>
              <a:rPr lang="ru-RU"/>
              <a:t>Apache Hive</a:t>
            </a:r>
            <a:endParaRPr/>
          </a:p>
          <a:p>
            <a:pPr indent="0" lvl="0" marL="0" rtl="0" algn="l">
              <a:lnSpc>
                <a:spcPct val="117999"/>
              </a:lnSpc>
              <a:spcBef>
                <a:spcPts val="0"/>
              </a:spcBef>
              <a:spcAft>
                <a:spcPts val="0"/>
              </a:spcAft>
              <a:buNone/>
            </a:pPr>
            <a:r>
              <a:rPr lang="ru-RU"/>
              <a:t>Apache (Pivotal) HAWQ: https://dwarehouse.wordpress.com/2014/03/14/pivotal-hawq-mpp-database-on-hdfs/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0" name="Google Shape;1250;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5" name="Google Shape;1285;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Почему же возникла необходимость работать с данными как-то по особенному, ведь есть реляционные базы данных, они отлично справляются со </a:t>
            </a:r>
            <a:endParaRPr/>
          </a:p>
          <a:p>
            <a:pPr indent="0" lvl="0" marL="0" rtl="0" algn="l">
              <a:lnSpc>
                <a:spcPct val="117999"/>
              </a:lnSpc>
              <a:spcBef>
                <a:spcPts val="0"/>
              </a:spcBef>
              <a:spcAft>
                <a:spcPts val="0"/>
              </a:spcAft>
              <a:buNone/>
            </a:pPr>
            <a:r>
              <a:rPr lang="ru-RU"/>
              <a:t>своей задачей, многие владеют SQL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5" name="Google Shape;1315;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0" name="Google Shape;1330;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9" name="Google Shape;1339;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9" name="Google Shape;1349;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9" name="Google Shape;1369;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http://itlaw.wikia.com/wiki/Data_at_rest</a:t>
            </a:r>
            <a:endParaRPr/>
          </a:p>
          <a:p>
            <a:pPr indent="0" lvl="0" marL="0" rtl="0" algn="l">
              <a:lnSpc>
                <a:spcPct val="117999"/>
              </a:lnSpc>
              <a:spcBef>
                <a:spcPts val="0"/>
              </a:spcBef>
              <a:spcAft>
                <a:spcPts val="0"/>
              </a:spcAft>
              <a:buNone/>
            </a:pPr>
            <a:r>
              <a:rPr lang="ru-RU"/>
              <a:t>https://en.wikipedia.org/wiki/Data_at_rest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8" name="Google Shape;1378;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https://en.wikipedia.org/wiki/Data_in_use</a:t>
            </a:r>
            <a:endParaRPr/>
          </a:p>
          <a:p>
            <a:pPr indent="0" lvl="0" marL="0" rtl="0" algn="l">
              <a:lnSpc>
                <a:spcPct val="117999"/>
              </a:lnSpc>
              <a:spcBef>
                <a:spcPts val="0"/>
              </a:spcBef>
              <a:spcAft>
                <a:spcPts val="0"/>
              </a:spcAft>
              <a:buNone/>
            </a:pPr>
            <a:r>
              <a:rPr lang="ru-RU"/>
              <a:t>https://en.wikipedia.org/wiki/Data_at_rest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7" name="Google Shape;1387;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2" name="Google Shape;1402;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http://itlaw.wikia.com/wiki/Data-in-motion</a:t>
            </a:r>
            <a:endParaRPr/>
          </a:p>
          <a:p>
            <a:pPr indent="0" lvl="0" marL="0" rtl="0" algn="l">
              <a:lnSpc>
                <a:spcPct val="117999"/>
              </a:lnSpc>
              <a:spcBef>
                <a:spcPts val="0"/>
              </a:spcBef>
              <a:spcAft>
                <a:spcPts val="0"/>
              </a:spcAft>
              <a:buNone/>
            </a:pPr>
            <a:r>
              <a:rPr lang="ru-RU"/>
              <a:t>https://en.wikipedia.org/wiki/Data_in_transit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А все потому, что с каждым годом объем всех видов данных неуклонно растет и при этом этот рост от года к году</a:t>
            </a:r>
            <a:endParaRPr/>
          </a:p>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не является линейным.</a:t>
            </a:r>
            <a:endParaRPr/>
          </a:p>
          <a:p>
            <a:pPr indent="0" lvl="0" marL="0" rtl="0" algn="l">
              <a:lnSpc>
                <a:spcPct val="117999"/>
              </a:lnSpc>
              <a:spcBef>
                <a:spcPts val="0"/>
              </a:spcBef>
              <a:spcAft>
                <a:spcPts val="0"/>
              </a:spcAft>
              <a:buNone/>
            </a:pPr>
            <a:r>
              <a:t/>
            </a:r>
            <a:endParaRPr b="0" i="0"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Согласно исследований, ежегодный рост данных до 2020 составит 42%, т.е. если в 2010 году общемировой объем данных</a:t>
            </a:r>
            <a:endParaRPr/>
          </a:p>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составлял около 1 зетабайта, то к 2020 году, всего за 10 лет, объем данных превысит 50 зетабайт</a:t>
            </a:r>
            <a:endParaRPr b="0" i="0"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b="0" i="0"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Как выражается </a:t>
            </a:r>
            <a:r>
              <a:rPr lang="ru-RU"/>
              <a:t>Хол Вэриан (Hal Varian), главный экономист Google, от зари цивилизации до 2003 года, человечество породило всего-лишь </a:t>
            </a:r>
            <a:endParaRPr/>
          </a:p>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5 эксабайт данных. Сейчас мы создает такое количество данных каждые два дня.</a:t>
            </a:r>
            <a:endParaRPr b="0" i="0"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b="0" i="0"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С таким ростом и объемами традиционные системы управления базами данных перестают просто справляться и приходится</a:t>
            </a:r>
            <a:endParaRPr/>
          </a:p>
          <a:p>
            <a:pPr indent="0" lvl="0" marL="0" rtl="0" algn="l">
              <a:lnSpc>
                <a:spcPct val="117999"/>
              </a:lnSpc>
              <a:spcBef>
                <a:spcPts val="0"/>
              </a:spcBef>
              <a:spcAft>
                <a:spcPts val="0"/>
              </a:spcAft>
              <a:buNone/>
            </a:pPr>
            <a:r>
              <a:rPr b="0" i="0" lang="ru-RU" sz="2200">
                <a:latin typeface="Helvetica Neue"/>
                <a:ea typeface="Helvetica Neue"/>
                <a:cs typeface="Helvetica Neue"/>
                <a:sym typeface="Helvetica Neue"/>
              </a:rPr>
              <a:t>искать новые способы обработки и хранения данных.</a:t>
            </a:r>
            <a:br>
              <a:rPr lang="ru-RU"/>
            </a:b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1" name="Google Shape;1411;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http://www.internap.com/2013/06/20/data-in-motion-vs-data-at-rest/</a:t>
            </a:r>
            <a:endParaRPr/>
          </a:p>
          <a:p>
            <a:pPr indent="0" lvl="0" marL="0" rtl="0" algn="l">
              <a:lnSpc>
                <a:spcPct val="117999"/>
              </a:lnSpc>
              <a:spcBef>
                <a:spcPts val="0"/>
              </a:spcBef>
              <a:spcAft>
                <a:spcPts val="0"/>
              </a:spcAft>
              <a:buNone/>
            </a:pPr>
            <a:r>
              <a:rPr lang="ru-RU"/>
              <a:t>http://www.internap.com/internap/wp-content/uploads/2014/12/Data_InMotion__VS_atRest_840px_2.jpg?x47453</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9" name="Google Shape;1419;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6" name="Google Shape;1426;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rgbClr val="3E4247"/>
              </a:buClr>
              <a:buSzPts val="2400"/>
              <a:buFont typeface="Noto Sans Symbols"/>
              <a:buNone/>
            </a:pPr>
            <a:r>
              <a:rPr lang="ru-RU" sz="2400">
                <a:solidFill>
                  <a:srgbClr val="3E4247"/>
                </a:solidFill>
              </a:rPr>
              <a:t>данные, обрабатываемые или анализируемые в реальном, или близком к реальном, времени</a:t>
            </a:r>
            <a:endParaRPr/>
          </a:p>
          <a:p>
            <a:pPr indent="0" lvl="0" marL="0" rtl="0" algn="l">
              <a:lnSpc>
                <a:spcPct val="117999"/>
              </a:lnSpc>
              <a:spcBef>
                <a:spcPts val="0"/>
              </a:spcBef>
              <a:spcAft>
                <a:spcPts val="0"/>
              </a:spcAft>
              <a:buSzPts val="2400"/>
              <a:buFont typeface="Noto Sans Symbols"/>
              <a:buNone/>
            </a:pPr>
            <a:r>
              <a:t/>
            </a:r>
            <a:endParaRPr sz="2400">
              <a:solidFill>
                <a:srgbClr val="3E4247"/>
              </a:solidFill>
            </a:endParaRPr>
          </a:p>
          <a:p>
            <a:pPr indent="0" lvl="0" marL="0" marR="0" rtl="0" algn="l">
              <a:lnSpc>
                <a:spcPct val="117999"/>
              </a:lnSpc>
              <a:spcBef>
                <a:spcPts val="0"/>
              </a:spcBef>
              <a:spcAft>
                <a:spcPts val="0"/>
              </a:spcAft>
              <a:buSzPts val="2400"/>
              <a:buFont typeface="Noto Sans Symbols"/>
              <a:buNone/>
            </a:pPr>
            <a:r>
              <a:rPr lang="ru-RU" sz="2400"/>
              <a:t>Несколько батч-задач могут быть сгруппированы в цепочку из нескольких задач и выполнены последовательно.</a:t>
            </a:r>
            <a:endParaRPr/>
          </a:p>
          <a:p>
            <a:pPr indent="0" lvl="0" marL="0" marR="0" rtl="0" algn="l">
              <a:lnSpc>
                <a:spcPct val="117999"/>
              </a:lnSpc>
              <a:spcBef>
                <a:spcPts val="0"/>
              </a:spcBef>
              <a:spcAft>
                <a:spcPts val="0"/>
              </a:spcAft>
              <a:buSzPts val="2400"/>
              <a:buFont typeface="Noto Sans Symbols"/>
              <a:buNone/>
            </a:pPr>
            <a:r>
              <a:t/>
            </a:r>
            <a:endParaRPr sz="2400"/>
          </a:p>
          <a:p>
            <a:pPr indent="0" lvl="0" marL="0" marR="0" rtl="0" algn="l">
              <a:lnSpc>
                <a:spcPct val="117999"/>
              </a:lnSpc>
              <a:spcBef>
                <a:spcPts val="0"/>
              </a:spcBef>
              <a:spcAft>
                <a:spcPts val="0"/>
              </a:spcAft>
              <a:buSzPts val="2400"/>
              <a:buFont typeface="Noto Sans Symbols"/>
              <a:buNone/>
            </a:pPr>
            <a:r>
              <a:rPr lang="ru-RU" sz="2400"/>
              <a:t>Оперирование отдельно взятыми файлами</a:t>
            </a:r>
            <a:endParaRPr sz="2400"/>
          </a:p>
          <a:p>
            <a:pPr indent="0" lvl="0" marL="0" rtl="0" algn="l">
              <a:lnSpc>
                <a:spcPct val="117999"/>
              </a:lnSpc>
              <a:spcBef>
                <a:spcPts val="0"/>
              </a:spcBef>
              <a:spcAft>
                <a:spcPts val="0"/>
              </a:spcAft>
              <a:buSzPts val="2400"/>
              <a:buFont typeface="Noto Sans Symbols"/>
              <a:buNone/>
            </a:pPr>
            <a:r>
              <a:t/>
            </a:r>
            <a:endParaRPr sz="2400">
              <a:solidFill>
                <a:srgbClr val="3E4247"/>
              </a:solidFill>
            </a:endParaRPr>
          </a:p>
          <a:p>
            <a:pPr indent="0" lvl="0" marL="0" rtl="0" algn="l">
              <a:lnSpc>
                <a:spcPct val="117999"/>
              </a:lnSpc>
              <a:spcBef>
                <a:spcPts val="0"/>
              </a:spcBef>
              <a:spcAft>
                <a:spcPts val="0"/>
              </a:spcAft>
              <a:buSzPts val="2400"/>
              <a:buFont typeface="Noto Sans Symbols"/>
              <a:buNone/>
            </a:pPr>
            <a:r>
              <a:t/>
            </a:r>
            <a:endParaRPr sz="2400"/>
          </a:p>
          <a:p>
            <a:pPr indent="0" lvl="0" marL="0" rtl="0" algn="l">
              <a:lnSpc>
                <a:spcPct val="117999"/>
              </a:lnSpc>
              <a:spcBef>
                <a:spcPts val="0"/>
              </a:spcBef>
              <a:spcAft>
                <a:spcPts val="0"/>
              </a:spcAft>
              <a:buSzPts val="2400"/>
              <a:buFont typeface="Noto Sans Symbols"/>
              <a:buNone/>
            </a:pPr>
            <a:r>
              <a:rPr b="1" lang="ru-RU" sz="2400"/>
              <a:t>batch processing</a:t>
            </a:r>
            <a:r>
              <a:rPr lang="ru-RU" sz="2400"/>
              <a:t> is a technique of processing data that occur in one large group instead of individually. Batch processing is usually done to help conserve system resources and allow for any modifications before being processed. For example, a banks will </a:t>
            </a:r>
            <a:r>
              <a:rPr b="1" lang="ru-RU" sz="2400"/>
              <a:t>batch process</a:t>
            </a:r>
            <a:r>
              <a:rPr lang="ru-RU" sz="2400"/>
              <a:t> all their transactions once every hour instead of processing each transaction immediately.</a:t>
            </a:r>
            <a:endParaRPr/>
          </a:p>
          <a:p>
            <a:pPr indent="0" lvl="0" marL="0" rtl="0" algn="l">
              <a:lnSpc>
                <a:spcPct val="117999"/>
              </a:lnSpc>
              <a:spcBef>
                <a:spcPts val="0"/>
              </a:spcBef>
              <a:spcAft>
                <a:spcPts val="0"/>
              </a:spcAft>
              <a:buSzPts val="2400"/>
              <a:buFont typeface="Noto Sans Symbols"/>
              <a:buNone/>
            </a:pPr>
            <a:r>
              <a:t/>
            </a:r>
            <a:endParaRPr sz="2400"/>
          </a:p>
          <a:p>
            <a:pPr indent="0" lvl="0" marL="0" rtl="0" algn="l">
              <a:lnSpc>
                <a:spcPct val="117999"/>
              </a:lnSpc>
              <a:spcBef>
                <a:spcPts val="0"/>
              </a:spcBef>
              <a:spcAft>
                <a:spcPts val="0"/>
              </a:spcAft>
              <a:buSzPts val="2400"/>
              <a:buFont typeface="Noto Sans Symbols"/>
              <a:buNone/>
            </a:pPr>
            <a:r>
              <a:rPr lang="ru-RU" sz="2400"/>
              <a:t>Non-continuous (non-real time) processing of data, instructions, or materials.</a:t>
            </a:r>
            <a:br>
              <a:rPr lang="ru-RU" sz="2400"/>
            </a:br>
            <a:br>
              <a:rPr lang="ru-RU" sz="2400"/>
            </a:br>
            <a:r>
              <a:rPr lang="ru-RU" sz="2400"/>
              <a:t>Read more: </a:t>
            </a:r>
            <a:r>
              <a:rPr lang="ru-RU" sz="2400" u="sng">
                <a:solidFill>
                  <a:schemeClr val="hlink"/>
                </a:solidFill>
                <a:hlinkClick r:id="rId2"/>
              </a:rPr>
              <a:t>http://www.businessdictionary.com/definition/batch-processing.html</a:t>
            </a:r>
            <a:endParaRPr sz="2400"/>
          </a:p>
          <a:p>
            <a:pPr indent="0" lvl="0" marL="0" rtl="0" algn="l">
              <a:lnSpc>
                <a:spcPct val="117999"/>
              </a:lnSpc>
              <a:spcBef>
                <a:spcPts val="0"/>
              </a:spcBef>
              <a:spcAft>
                <a:spcPts val="0"/>
              </a:spcAft>
              <a:buSzPts val="2400"/>
              <a:buFont typeface="Noto Sans Symbols"/>
              <a:buNone/>
            </a:pPr>
            <a:r>
              <a:t/>
            </a:r>
            <a:endParaRPr sz="2400"/>
          </a:p>
          <a:p>
            <a:pPr indent="0" lvl="0" marL="0" rtl="0" algn="l">
              <a:lnSpc>
                <a:spcPct val="117999"/>
              </a:lnSpc>
              <a:spcBef>
                <a:spcPts val="0"/>
              </a:spcBef>
              <a:spcAft>
                <a:spcPts val="0"/>
              </a:spcAft>
              <a:buSzPts val="2400"/>
              <a:buFont typeface="Noto Sans Symbols"/>
              <a:buNone/>
            </a:pPr>
            <a:r>
              <a:rPr lang="ru-RU" sz="2400"/>
              <a:t>Batch data processing is an efficient way of processing high volumes of data is where a group of transactions is collected over a period of time. Data is collected, entered, processed and then the batch results are produced (</a:t>
            </a:r>
            <a:r>
              <a:rPr lang="ru-RU" sz="2400" u="sng">
                <a:solidFill>
                  <a:schemeClr val="hlink"/>
                </a:solidFill>
                <a:hlinkClick r:id="rId3"/>
              </a:rPr>
              <a:t>Hadoop</a:t>
            </a:r>
            <a:r>
              <a:rPr lang="ru-RU" sz="2400"/>
              <a:t> is focused on batch data processing). Batch processing requires separate programs for input, process and output. An example is payroll and billing systems.</a:t>
            </a:r>
            <a:endParaRPr/>
          </a:p>
          <a:p>
            <a:pPr indent="0" lvl="0" marL="0" rtl="0" algn="l">
              <a:lnSpc>
                <a:spcPct val="117999"/>
              </a:lnSpc>
              <a:spcBef>
                <a:spcPts val="0"/>
              </a:spcBef>
              <a:spcAft>
                <a:spcPts val="0"/>
              </a:spcAft>
              <a:buSzPts val="2400"/>
              <a:buFont typeface="Noto Sans Symbols"/>
              <a:buNone/>
            </a:pPr>
            <a:r>
              <a:t/>
            </a:r>
            <a:endParaRPr b="1" i="1" sz="2400">
              <a:solidFill>
                <a:srgbClr val="3E4247"/>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8" name="Google Shape;1438;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400"/>
              <a:buFont typeface="Noto Sans Symbols"/>
              <a:buNone/>
            </a:pPr>
            <a:r>
              <a:t/>
            </a:r>
            <a:endParaRPr b="1" i="1" sz="2400">
              <a:solidFill>
                <a:srgbClr val="3E4247"/>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4" name="Shape 1444"/>
        <p:cNvGrpSpPr/>
        <p:nvPr/>
      </p:nvGrpSpPr>
      <p:grpSpPr>
        <a:xfrm>
          <a:off x="0" y="0"/>
          <a:ext cx="0" cy="0"/>
          <a:chOff x="0" y="0"/>
          <a:chExt cx="0" cy="0"/>
        </a:xfrm>
      </p:grpSpPr>
      <p:sp>
        <p:nvSpPr>
          <p:cNvPr id="1445" name="Google Shape;144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6" name="Google Shape;1446;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9" name="Google Shape;1479;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400"/>
              <a:buFont typeface="Noto Sans Symbols"/>
              <a:buNone/>
            </a:pPr>
            <a:r>
              <a:t/>
            </a:r>
            <a:endParaRPr b="1" i="1" sz="2400">
              <a:solidFill>
                <a:srgbClr val="3E4247"/>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7" name="Google Shape;1487;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Google Shape;151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4" name="Google Shape;1514;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400"/>
              <a:buFont typeface="Noto Sans Symbols"/>
              <a:buNone/>
            </a:pPr>
            <a:r>
              <a:t/>
            </a:r>
            <a:endParaRPr b="1" i="1" sz="2400">
              <a:solidFill>
                <a:srgbClr val="3E4247"/>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2" name="Google Shape;1522;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9" name="Google Shape;1529;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Давайте рассмотрим, какие способы работы с данными есть, когда вдруг начинает казаться, что они стали большими, и традиционные базы данных</a:t>
            </a:r>
            <a:endParaRPr/>
          </a:p>
          <a:p>
            <a:pPr indent="0" lvl="0" marL="0" rtl="0" algn="l">
              <a:lnSpc>
                <a:spcPct val="117999"/>
              </a:lnSpc>
              <a:spcBef>
                <a:spcPts val="0"/>
              </a:spcBef>
              <a:spcAft>
                <a:spcPts val="0"/>
              </a:spcAft>
              <a:buNone/>
            </a:pPr>
            <a:r>
              <a:rPr lang="ru-RU"/>
              <a:t>перестают справляться с их объемом.</a:t>
            </a:r>
            <a:endParaRPr/>
          </a:p>
          <a:p>
            <a:pPr indent="0" lvl="0" marL="0" rtl="0" algn="l">
              <a:lnSpc>
                <a:spcPct val="117999"/>
              </a:lnSpc>
              <a:spcBef>
                <a:spcPts val="0"/>
              </a:spcBef>
              <a:spcAft>
                <a:spcPts val="0"/>
              </a:spcAft>
              <a:buNone/>
            </a:pPr>
            <a:r>
              <a:t/>
            </a:r>
            <a:endParaRPr/>
          </a:p>
          <a:p>
            <a:pPr indent="0" lvl="0" marL="0" marR="0" rtl="0" algn="l">
              <a:lnSpc>
                <a:spcPct val="117999"/>
              </a:lnSpc>
              <a:spcBef>
                <a:spcPts val="0"/>
              </a:spcBef>
              <a:spcAft>
                <a:spcPts val="0"/>
              </a:spcAft>
              <a:buSzPts val="2200"/>
              <a:buFont typeface="Helvetica Neue"/>
              <a:buNone/>
            </a:pPr>
            <a:r>
              <a:rPr lang="ru-RU"/>
              <a:t>Один из способов – это разделить наши большие данные, на несколько кусков, или разделов или партиций или шардов (все это одно и то же), которые будут небольшими. И способов деления на такие куски есть несколько…</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Google Shape;155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2" name="Google Shape;1552;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8" name="Shape 1558"/>
        <p:cNvGrpSpPr/>
        <p:nvPr/>
      </p:nvGrpSpPr>
      <p:grpSpPr>
        <a:xfrm>
          <a:off x="0" y="0"/>
          <a:ext cx="0" cy="0"/>
          <a:chOff x="0" y="0"/>
          <a:chExt cx="0" cy="0"/>
        </a:xfrm>
      </p:grpSpPr>
      <p:sp>
        <p:nvSpPr>
          <p:cNvPr id="1559" name="Google Shape;1559;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0" name="Google Shape;1560;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0" name="Google Shape;1600;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8" name="Google Shape;1608;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8" name="Google Shape;1638;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6" name="Google Shape;164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3" name="Google Shape;1653;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1" name="Google Shape;1661;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4" name="Google Shape;1684;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Google Shape;172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4" name="Google Shape;1724;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 один из них называется вертикальным шардингом или вертикальным партиционированием и заключается в следующем…</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4" name="Google Shape;1754;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1" name="Google Shape;1761;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Google Shape;1768;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9" name="Google Shape;1769;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http://www.tomsitpro.com/articles/iaas-providers,1-1560.html</a:t>
            </a:r>
            <a:endParaRPr/>
          </a:p>
          <a:p>
            <a:pPr indent="0" lvl="0" marL="0" rtl="0" algn="l">
              <a:lnSpc>
                <a:spcPct val="117999"/>
              </a:lnSpc>
              <a:spcBef>
                <a:spcPts val="0"/>
              </a:spcBef>
              <a:spcAft>
                <a:spcPts val="0"/>
              </a:spcAft>
              <a:buNone/>
            </a:pPr>
            <a:r>
              <a:rPr lang="ru-RU"/>
              <a:t>http://cloudspectator.com/2017-best-iaas-service-providers/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5" name="Shape 1775"/>
        <p:cNvGrpSpPr/>
        <p:nvPr/>
      </p:nvGrpSpPr>
      <p:grpSpPr>
        <a:xfrm>
          <a:off x="0" y="0"/>
          <a:ext cx="0" cy="0"/>
          <a:chOff x="0" y="0"/>
          <a:chExt cx="0" cy="0"/>
        </a:xfrm>
      </p:grpSpPr>
      <p:sp>
        <p:nvSpPr>
          <p:cNvPr id="1776" name="Google Shape;1776;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7" name="Google Shape;1777;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3" name="Shape 1783"/>
        <p:cNvGrpSpPr/>
        <p:nvPr/>
      </p:nvGrpSpPr>
      <p:grpSpPr>
        <a:xfrm>
          <a:off x="0" y="0"/>
          <a:ext cx="0" cy="0"/>
          <a:chOff x="0" y="0"/>
          <a:chExt cx="0" cy="0"/>
        </a:xfrm>
      </p:grpSpPr>
      <p:sp>
        <p:nvSpPr>
          <p:cNvPr id="1784" name="Google Shape;1784;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5" name="Google Shape;1785;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http://www.networkworld.com/article/2288002/paas/cloud-computing-10-most-powerful-paas-companies.html</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Google Shape;1792;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3" name="Google Shape;1793;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1" name="Google Shape;1801;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9" name="Google Shape;1809;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Data as a Service</a:t>
            </a:r>
            <a:endParaRPr/>
          </a:p>
          <a:p>
            <a:pPr indent="0" lvl="0" marL="0" rtl="0" algn="l">
              <a:lnSpc>
                <a:spcPct val="117999"/>
              </a:lnSpc>
              <a:spcBef>
                <a:spcPts val="0"/>
              </a:spcBef>
              <a:spcAft>
                <a:spcPts val="0"/>
              </a:spcAft>
              <a:buNone/>
            </a:pPr>
            <a:r>
              <a:rPr lang="ru-RU"/>
              <a:t>Compute as a Service</a:t>
            </a:r>
            <a:endParaRPr/>
          </a:p>
          <a:p>
            <a:pPr indent="0" lvl="0" marL="0" rtl="0" algn="l">
              <a:lnSpc>
                <a:spcPct val="117999"/>
              </a:lnSpc>
              <a:spcBef>
                <a:spcPts val="0"/>
              </a:spcBef>
              <a:spcAft>
                <a:spcPts val="0"/>
              </a:spcAft>
              <a:buNone/>
            </a:pPr>
            <a:r>
              <a:rPr lang="ru-RU"/>
              <a:t>Storage as as Service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Google Shape;1816;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7" name="Google Shape;1817;p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Сейчас под облачными вычислениями, в большинстве случаев имеют ввиду IaaS и PaaS сервисы.</a:t>
            </a:r>
            <a:endParaRPr/>
          </a:p>
          <a:p>
            <a:pPr indent="0" lvl="0" marL="0" rtl="0" algn="l">
              <a:lnSpc>
                <a:spcPct val="117999"/>
              </a:lnSpc>
              <a:spcBef>
                <a:spcPts val="0"/>
              </a:spcBef>
              <a:spcAft>
                <a:spcPts val="0"/>
              </a:spcAft>
              <a:buNone/>
            </a:pPr>
            <a:r>
              <a:rPr lang="ru-RU"/>
              <a:t>Конкуренция в данном сегменте, как с точки зрения поставщиков услуг весьма высока</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Google Shape;1826;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7" name="Google Shape;1827;p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 допустим, что у нас есть один сервер, на нем живет наша база данных, а ней живут три таблицы – </a:t>
            </a:r>
            <a:endParaRPr/>
          </a:p>
          <a:p>
            <a:pPr indent="0" lvl="0" marL="0" rtl="0" algn="l">
              <a:lnSpc>
                <a:spcPct val="117999"/>
              </a:lnSpc>
              <a:spcBef>
                <a:spcPts val="0"/>
              </a:spcBef>
              <a:spcAft>
                <a:spcPts val="0"/>
              </a:spcAft>
              <a:buNone/>
            </a:pPr>
            <a:r>
              <a:rPr lang="ru-RU"/>
              <a:t>наши клиенты, счета наших клиентов, и транзакций по каждому из клиентских счетов. </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ru-RU"/>
              <a:t>В какой-то момент времени вдруг оказывается, что ресурсов нашего сервера уже не хватает, он стал медленно</a:t>
            </a:r>
            <a:endParaRPr/>
          </a:p>
          <a:p>
            <a:pPr indent="0" lvl="0" marL="0" rtl="0" algn="l">
              <a:lnSpc>
                <a:spcPct val="117999"/>
              </a:lnSpc>
              <a:spcBef>
                <a:spcPts val="0"/>
              </a:spcBef>
              <a:spcAft>
                <a:spcPts val="0"/>
              </a:spcAft>
              <a:buNone/>
            </a:pPr>
            <a:r>
              <a:rPr lang="ru-RU"/>
              <a:t>шевелится, дисков в него больше добавить нельзя, все компоненты, которые можно было улучшить, мы</a:t>
            </a:r>
            <a:endParaRPr/>
          </a:p>
          <a:p>
            <a:pPr indent="0" lvl="0" marL="0" rtl="0" algn="l">
              <a:lnSpc>
                <a:spcPct val="117999"/>
              </a:lnSpc>
              <a:spcBef>
                <a:spcPts val="0"/>
              </a:spcBef>
              <a:spcAft>
                <a:spcPts val="0"/>
              </a:spcAft>
              <a:buNone/>
            </a:pPr>
            <a:r>
              <a:rPr lang="ru-RU"/>
              <a:t>уже улучшили, память нарастили, дисков добавили (кстати, мы только что поговорили про то, что такое вертикальное </a:t>
            </a:r>
            <a:endParaRPr/>
          </a:p>
          <a:p>
            <a:pPr indent="0" lvl="0" marL="0" rtl="0" algn="l">
              <a:lnSpc>
                <a:spcPct val="117999"/>
              </a:lnSpc>
              <a:spcBef>
                <a:spcPts val="0"/>
              </a:spcBef>
              <a:spcAft>
                <a:spcPts val="0"/>
              </a:spcAft>
              <a:buNone/>
            </a:pPr>
            <a:r>
              <a:rPr lang="ru-RU"/>
              <a:t>масштабирование, а именно - увеличение ресурсов одного сервера для того, чтобы он справлялся с большей нагрузкой),</a:t>
            </a:r>
            <a:endParaRPr/>
          </a:p>
          <a:p>
            <a:pPr indent="0" lvl="0" marL="0" rtl="0" algn="l">
              <a:lnSpc>
                <a:spcPct val="117999"/>
              </a:lnSpc>
              <a:spcBef>
                <a:spcPts val="0"/>
              </a:spcBef>
              <a:spcAft>
                <a:spcPts val="0"/>
              </a:spcAft>
              <a:buNone/>
            </a:pPr>
            <a:r>
              <a:rPr lang="ru-RU"/>
              <a:t>а сервер по прежнему не справляется, но нам-то хочется, чтоб наши системы продолжали работать, как это сделать?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4" name="Shape 1834"/>
        <p:cNvGrpSpPr/>
        <p:nvPr/>
      </p:nvGrpSpPr>
      <p:grpSpPr>
        <a:xfrm>
          <a:off x="0" y="0"/>
          <a:ext cx="0" cy="0"/>
          <a:chOff x="0" y="0"/>
          <a:chExt cx="0" cy="0"/>
        </a:xfrm>
      </p:grpSpPr>
      <p:sp>
        <p:nvSpPr>
          <p:cNvPr id="1835" name="Google Shape;1835;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6" name="Google Shape;1836;p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3" name="Shape 1843"/>
        <p:cNvGrpSpPr/>
        <p:nvPr/>
      </p:nvGrpSpPr>
      <p:grpSpPr>
        <a:xfrm>
          <a:off x="0" y="0"/>
          <a:ext cx="0" cy="0"/>
          <a:chOff x="0" y="0"/>
          <a:chExt cx="0" cy="0"/>
        </a:xfrm>
      </p:grpSpPr>
      <p:sp>
        <p:nvSpPr>
          <p:cNvPr id="1844" name="Google Shape;1844;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5" name="Google Shape;1845;p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p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4" name="Google Shape;185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1" name="Google Shape;1861;p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9" name="Google Shape;1869;p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6" name="Google Shape;1876;p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597938227a_0_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84" name="Google Shape;1884;g597938227a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ru-RU"/>
              <a:t>… например, можно купить еще один сервер, и перенести, какую-нибудь таблицу (в нашем примере это таблица с клиентами), целиком</a:t>
            </a:r>
            <a:endParaRPr/>
          </a:p>
          <a:p>
            <a:pPr indent="0" lvl="0" marL="0" rtl="0" algn="l">
              <a:lnSpc>
                <a:spcPct val="117999"/>
              </a:lnSpc>
              <a:spcBef>
                <a:spcPts val="0"/>
              </a:spcBef>
              <a:spcAft>
                <a:spcPts val="0"/>
              </a:spcAft>
              <a:buNone/>
            </a:pPr>
            <a:r>
              <a:rPr lang="ru-RU"/>
              <a:t>на этот, только что купленный, новый сервер</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подзаголовок"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2"/>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lstStyle>
            <a:lvl1pPr indent="-228600" lvl="0" marL="457200" algn="ctr">
              <a:lnSpc>
                <a:spcPct val="100000"/>
              </a:lnSpc>
              <a:spcBef>
                <a:spcPts val="0"/>
              </a:spcBef>
              <a:spcAft>
                <a:spcPts val="0"/>
              </a:spcAft>
              <a:buClr>
                <a:srgbClr val="000000"/>
              </a:buClr>
              <a:buSzPts val="4400"/>
              <a:buFont typeface="Helvetica Neue Light"/>
              <a:buNone/>
              <a:defRPr sz="4400"/>
            </a:lvl1pPr>
            <a:lvl2pPr indent="-228600" lvl="1" marL="914400" algn="ctr">
              <a:lnSpc>
                <a:spcPct val="100000"/>
              </a:lnSpc>
              <a:spcBef>
                <a:spcPts val="0"/>
              </a:spcBef>
              <a:spcAft>
                <a:spcPts val="0"/>
              </a:spcAft>
              <a:buClr>
                <a:srgbClr val="000000"/>
              </a:buClr>
              <a:buSzPts val="4400"/>
              <a:buFont typeface="Helvetica Neue Light"/>
              <a:buNone/>
              <a:defRPr sz="4400"/>
            </a:lvl2pPr>
            <a:lvl3pPr indent="-228600" lvl="2" marL="1371600" algn="ctr">
              <a:lnSpc>
                <a:spcPct val="100000"/>
              </a:lnSpc>
              <a:spcBef>
                <a:spcPts val="0"/>
              </a:spcBef>
              <a:spcAft>
                <a:spcPts val="0"/>
              </a:spcAft>
              <a:buClr>
                <a:srgbClr val="000000"/>
              </a:buClr>
              <a:buSzPts val="4400"/>
              <a:buFont typeface="Helvetica Neue Light"/>
              <a:buNone/>
              <a:defRPr sz="4400"/>
            </a:lvl3pPr>
            <a:lvl4pPr indent="-228600" lvl="3" marL="1828800" algn="ctr">
              <a:lnSpc>
                <a:spcPct val="100000"/>
              </a:lnSpc>
              <a:spcBef>
                <a:spcPts val="0"/>
              </a:spcBef>
              <a:spcAft>
                <a:spcPts val="0"/>
              </a:spcAft>
              <a:buClr>
                <a:srgbClr val="000000"/>
              </a:buClr>
              <a:buSzPts val="4400"/>
              <a:buFont typeface="Helvetica Neue Light"/>
              <a:buNone/>
              <a:defRPr sz="4400"/>
            </a:lvl4pPr>
            <a:lvl5pPr indent="-228600" lvl="4" marL="2286000" algn="ctr">
              <a:lnSpc>
                <a:spcPct val="100000"/>
              </a:lnSpc>
              <a:spcBef>
                <a:spcPts val="0"/>
              </a:spcBef>
              <a:spcAft>
                <a:spcPts val="0"/>
              </a:spcAft>
              <a:buClr>
                <a:srgbClr val="000000"/>
              </a:buClr>
              <a:buSzPts val="4400"/>
              <a:buFont typeface="Helvetica Neue Light"/>
              <a:buNone/>
              <a:defRPr sz="4400"/>
            </a:lvl5pPr>
            <a:lvl6pPr indent="-314325" lvl="5" marL="2743200" algn="l">
              <a:lnSpc>
                <a:spcPct val="100000"/>
              </a:lnSpc>
              <a:spcBef>
                <a:spcPts val="5900"/>
              </a:spcBef>
              <a:spcAft>
                <a:spcPts val="0"/>
              </a:spcAft>
              <a:buClr>
                <a:srgbClr val="000000"/>
              </a:buClr>
              <a:buSzPts val="1350"/>
              <a:buChar char="•"/>
              <a:defRPr/>
            </a:lvl6pPr>
            <a:lvl7pPr indent="-314325" lvl="6" marL="3200400" algn="l">
              <a:lnSpc>
                <a:spcPct val="100000"/>
              </a:lnSpc>
              <a:spcBef>
                <a:spcPts val="5900"/>
              </a:spcBef>
              <a:spcAft>
                <a:spcPts val="0"/>
              </a:spcAft>
              <a:buClr>
                <a:srgbClr val="000000"/>
              </a:buClr>
              <a:buSzPts val="1350"/>
              <a:buChar char="•"/>
              <a:defRPr/>
            </a:lvl7pPr>
            <a:lvl8pPr indent="-314325" lvl="7" marL="3657600" algn="l">
              <a:lnSpc>
                <a:spcPct val="100000"/>
              </a:lnSpc>
              <a:spcBef>
                <a:spcPts val="5900"/>
              </a:spcBef>
              <a:spcAft>
                <a:spcPts val="0"/>
              </a:spcAft>
              <a:buClr>
                <a:srgbClr val="000000"/>
              </a:buClr>
              <a:buSzPts val="1350"/>
              <a:buChar char="•"/>
              <a:defRPr/>
            </a:lvl8pPr>
            <a:lvl9pPr indent="-314325" lvl="8" marL="4114800" algn="l">
              <a:lnSpc>
                <a:spcPct val="100000"/>
              </a:lnSpc>
              <a:spcBef>
                <a:spcPts val="5900"/>
              </a:spcBef>
              <a:spcAft>
                <a:spcPts val="0"/>
              </a:spcAft>
              <a:buClr>
                <a:srgbClr val="000000"/>
              </a:buClr>
              <a:buSzPts val="1350"/>
              <a:buChar char="•"/>
              <a:defRPr/>
            </a:lvl9pPr>
          </a:lstStyle>
          <a:p/>
        </p:txBody>
      </p:sp>
      <p:sp>
        <p:nvSpPr>
          <p:cNvPr id="12" name="Google Shape;12;p2"/>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 3 шт.">
  <p:cSld name="Фото — 3 шт.">
    <p:spTree>
      <p:nvGrpSpPr>
        <p:cNvPr id="43" name="Shape 43"/>
        <p:cNvGrpSpPr/>
        <p:nvPr/>
      </p:nvGrpSpPr>
      <p:grpSpPr>
        <a:xfrm>
          <a:off x="0" y="0"/>
          <a:ext cx="0" cy="0"/>
          <a:chOff x="0" y="0"/>
          <a:chExt cx="0" cy="0"/>
        </a:xfrm>
      </p:grpSpPr>
      <p:sp>
        <p:nvSpPr>
          <p:cNvPr id="44" name="Google Shape;44;p11"/>
          <p:cNvSpPr/>
          <p:nvPr>
            <p:ph idx="2" type="pic"/>
          </p:nvPr>
        </p:nvSpPr>
        <p:spPr>
          <a:xfrm>
            <a:off x="15760700" y="7048500"/>
            <a:ext cx="7404100" cy="55499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45" name="Google Shape;45;p11"/>
          <p:cNvSpPr/>
          <p:nvPr>
            <p:ph idx="3" type="pic"/>
          </p:nvPr>
        </p:nvSpPr>
        <p:spPr>
          <a:xfrm>
            <a:off x="15760700" y="1130300"/>
            <a:ext cx="7404100" cy="55499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46" name="Google Shape;46;p11"/>
          <p:cNvSpPr/>
          <p:nvPr>
            <p:ph idx="4" type="pic"/>
          </p:nvPr>
        </p:nvSpPr>
        <p:spPr>
          <a:xfrm>
            <a:off x="1206500" y="1130300"/>
            <a:ext cx="14173200" cy="114681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47" name="Google Shape;47;p11"/>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Цитата">
  <p:cSld name="Цитата">
    <p:spTree>
      <p:nvGrpSpPr>
        <p:cNvPr id="48" name="Shape 48"/>
        <p:cNvGrpSpPr/>
        <p:nvPr/>
      </p:nvGrpSpPr>
      <p:grpSpPr>
        <a:xfrm>
          <a:off x="0" y="0"/>
          <a:ext cx="0" cy="0"/>
          <a:chOff x="0" y="0"/>
          <a:chExt cx="0" cy="0"/>
        </a:xfrm>
      </p:grpSpPr>
      <p:sp>
        <p:nvSpPr>
          <p:cNvPr id="49" name="Google Shape;49;p12"/>
          <p:cNvSpPr txBox="1"/>
          <p:nvPr>
            <p:ph idx="1" type="body"/>
          </p:nvPr>
        </p:nvSpPr>
        <p:spPr>
          <a:xfrm>
            <a:off x="2387600" y="8953500"/>
            <a:ext cx="19621500" cy="685800"/>
          </a:xfrm>
          <a:prstGeom prst="rect">
            <a:avLst/>
          </a:prstGeom>
          <a:noFill/>
          <a:ln>
            <a:noFill/>
          </a:ln>
        </p:spPr>
        <p:txBody>
          <a:bodyPr anchorCtr="0" anchor="t" bIns="50800" lIns="50800" spcFirstLastPara="1" rIns="50800" wrap="square" tIns="50800"/>
          <a:lstStyle>
            <a:lvl1pPr indent="-228600" lvl="0" marL="457200" algn="ctr">
              <a:lnSpc>
                <a:spcPct val="100000"/>
              </a:lnSpc>
              <a:spcBef>
                <a:spcPts val="0"/>
              </a:spcBef>
              <a:spcAft>
                <a:spcPts val="0"/>
              </a:spcAft>
              <a:buClr>
                <a:srgbClr val="000000"/>
              </a:buClr>
              <a:buSzPts val="3800"/>
              <a:buFont typeface="Helvetica Neue"/>
              <a:buNone/>
              <a:defRPr sz="3800">
                <a:latin typeface="Helvetica Neue"/>
                <a:ea typeface="Helvetica Neue"/>
                <a:cs typeface="Helvetica Neue"/>
                <a:sym typeface="Helvetica Neue"/>
              </a:defRPr>
            </a:lvl1pPr>
            <a:lvl2pPr indent="-314325" lvl="1" marL="914400" algn="l">
              <a:lnSpc>
                <a:spcPct val="100000"/>
              </a:lnSpc>
              <a:spcBef>
                <a:spcPts val="5900"/>
              </a:spcBef>
              <a:spcAft>
                <a:spcPts val="0"/>
              </a:spcAft>
              <a:buClr>
                <a:srgbClr val="000000"/>
              </a:buClr>
              <a:buSzPts val="1350"/>
              <a:buChar char="•"/>
              <a:defRPr/>
            </a:lvl2pPr>
            <a:lvl3pPr indent="-314325" lvl="2" marL="1371600" algn="l">
              <a:lnSpc>
                <a:spcPct val="100000"/>
              </a:lnSpc>
              <a:spcBef>
                <a:spcPts val="5900"/>
              </a:spcBef>
              <a:spcAft>
                <a:spcPts val="0"/>
              </a:spcAft>
              <a:buClr>
                <a:srgbClr val="000000"/>
              </a:buClr>
              <a:buSzPts val="1350"/>
              <a:buChar char="•"/>
              <a:defRPr/>
            </a:lvl3pPr>
            <a:lvl4pPr indent="-314325" lvl="3" marL="1828800" algn="l">
              <a:lnSpc>
                <a:spcPct val="100000"/>
              </a:lnSpc>
              <a:spcBef>
                <a:spcPts val="5900"/>
              </a:spcBef>
              <a:spcAft>
                <a:spcPts val="0"/>
              </a:spcAft>
              <a:buClr>
                <a:srgbClr val="000000"/>
              </a:buClr>
              <a:buSzPts val="1350"/>
              <a:buChar char="•"/>
              <a:defRPr/>
            </a:lvl4pPr>
            <a:lvl5pPr indent="-314325" lvl="4" marL="2286000" algn="l">
              <a:lnSpc>
                <a:spcPct val="100000"/>
              </a:lnSpc>
              <a:spcBef>
                <a:spcPts val="5900"/>
              </a:spcBef>
              <a:spcAft>
                <a:spcPts val="0"/>
              </a:spcAft>
              <a:buClr>
                <a:srgbClr val="000000"/>
              </a:buClr>
              <a:buSzPts val="1350"/>
              <a:buChar char="•"/>
              <a:defRPr/>
            </a:lvl5pPr>
            <a:lvl6pPr indent="-314325" lvl="5" marL="2743200" algn="l">
              <a:lnSpc>
                <a:spcPct val="100000"/>
              </a:lnSpc>
              <a:spcBef>
                <a:spcPts val="5900"/>
              </a:spcBef>
              <a:spcAft>
                <a:spcPts val="0"/>
              </a:spcAft>
              <a:buClr>
                <a:srgbClr val="000000"/>
              </a:buClr>
              <a:buSzPts val="1350"/>
              <a:buChar char="•"/>
              <a:defRPr/>
            </a:lvl6pPr>
            <a:lvl7pPr indent="-314325" lvl="6" marL="3200400" algn="l">
              <a:lnSpc>
                <a:spcPct val="100000"/>
              </a:lnSpc>
              <a:spcBef>
                <a:spcPts val="5900"/>
              </a:spcBef>
              <a:spcAft>
                <a:spcPts val="0"/>
              </a:spcAft>
              <a:buClr>
                <a:srgbClr val="000000"/>
              </a:buClr>
              <a:buSzPts val="1350"/>
              <a:buChar char="•"/>
              <a:defRPr/>
            </a:lvl7pPr>
            <a:lvl8pPr indent="-314325" lvl="7" marL="3657600" algn="l">
              <a:lnSpc>
                <a:spcPct val="100000"/>
              </a:lnSpc>
              <a:spcBef>
                <a:spcPts val="5900"/>
              </a:spcBef>
              <a:spcAft>
                <a:spcPts val="0"/>
              </a:spcAft>
              <a:buClr>
                <a:srgbClr val="000000"/>
              </a:buClr>
              <a:buSzPts val="1350"/>
              <a:buChar char="•"/>
              <a:defRPr/>
            </a:lvl8pPr>
            <a:lvl9pPr indent="-314325" lvl="8" marL="4114800" algn="l">
              <a:lnSpc>
                <a:spcPct val="100000"/>
              </a:lnSpc>
              <a:spcBef>
                <a:spcPts val="5900"/>
              </a:spcBef>
              <a:spcAft>
                <a:spcPts val="0"/>
              </a:spcAft>
              <a:buClr>
                <a:srgbClr val="000000"/>
              </a:buClr>
              <a:buSzPts val="1350"/>
              <a:buChar char="•"/>
              <a:defRPr/>
            </a:lvl9pPr>
          </a:lstStyle>
          <a:p/>
        </p:txBody>
      </p:sp>
      <p:sp>
        <p:nvSpPr>
          <p:cNvPr id="50" name="Google Shape;50;p12"/>
          <p:cNvSpPr txBox="1"/>
          <p:nvPr>
            <p:ph idx="2" type="body"/>
          </p:nvPr>
        </p:nvSpPr>
        <p:spPr>
          <a:xfrm>
            <a:off x="2387600" y="6045200"/>
            <a:ext cx="19621500" cy="889000"/>
          </a:xfrm>
          <a:prstGeom prst="rect">
            <a:avLst/>
          </a:prstGeom>
          <a:noFill/>
          <a:ln>
            <a:noFill/>
          </a:ln>
        </p:spPr>
        <p:txBody>
          <a:bodyPr anchorCtr="0" anchor="ctr" bIns="50800" lIns="50800" spcFirstLastPara="1" rIns="50800" wrap="square" tIns="50800"/>
          <a:lstStyle>
            <a:lvl1pPr indent="-228600" lvl="0" marL="457200" algn="ctr">
              <a:lnSpc>
                <a:spcPct val="100000"/>
              </a:lnSpc>
              <a:spcBef>
                <a:spcPts val="0"/>
              </a:spcBef>
              <a:spcAft>
                <a:spcPts val="0"/>
              </a:spcAft>
              <a:buClr>
                <a:srgbClr val="000000"/>
              </a:buClr>
              <a:buSzPts val="1800"/>
              <a:buNone/>
              <a:defRPr/>
            </a:lvl1pPr>
            <a:lvl2pPr indent="-314325" lvl="1" marL="914400" algn="l">
              <a:lnSpc>
                <a:spcPct val="100000"/>
              </a:lnSpc>
              <a:spcBef>
                <a:spcPts val="5900"/>
              </a:spcBef>
              <a:spcAft>
                <a:spcPts val="0"/>
              </a:spcAft>
              <a:buClr>
                <a:srgbClr val="000000"/>
              </a:buClr>
              <a:buSzPts val="1350"/>
              <a:buChar char="•"/>
              <a:defRPr/>
            </a:lvl2pPr>
            <a:lvl3pPr indent="-314325" lvl="2" marL="1371600" algn="l">
              <a:lnSpc>
                <a:spcPct val="100000"/>
              </a:lnSpc>
              <a:spcBef>
                <a:spcPts val="5900"/>
              </a:spcBef>
              <a:spcAft>
                <a:spcPts val="0"/>
              </a:spcAft>
              <a:buClr>
                <a:srgbClr val="000000"/>
              </a:buClr>
              <a:buSzPts val="1350"/>
              <a:buChar char="•"/>
              <a:defRPr/>
            </a:lvl3pPr>
            <a:lvl4pPr indent="-314325" lvl="3" marL="1828800" algn="l">
              <a:lnSpc>
                <a:spcPct val="100000"/>
              </a:lnSpc>
              <a:spcBef>
                <a:spcPts val="5900"/>
              </a:spcBef>
              <a:spcAft>
                <a:spcPts val="0"/>
              </a:spcAft>
              <a:buClr>
                <a:srgbClr val="000000"/>
              </a:buClr>
              <a:buSzPts val="1350"/>
              <a:buChar char="•"/>
              <a:defRPr/>
            </a:lvl4pPr>
            <a:lvl5pPr indent="-314325" lvl="4" marL="2286000" algn="l">
              <a:lnSpc>
                <a:spcPct val="100000"/>
              </a:lnSpc>
              <a:spcBef>
                <a:spcPts val="5900"/>
              </a:spcBef>
              <a:spcAft>
                <a:spcPts val="0"/>
              </a:spcAft>
              <a:buClr>
                <a:srgbClr val="000000"/>
              </a:buClr>
              <a:buSzPts val="1350"/>
              <a:buChar char="•"/>
              <a:defRPr/>
            </a:lvl5pPr>
            <a:lvl6pPr indent="-314325" lvl="5" marL="2743200" algn="l">
              <a:lnSpc>
                <a:spcPct val="100000"/>
              </a:lnSpc>
              <a:spcBef>
                <a:spcPts val="5900"/>
              </a:spcBef>
              <a:spcAft>
                <a:spcPts val="0"/>
              </a:spcAft>
              <a:buClr>
                <a:srgbClr val="000000"/>
              </a:buClr>
              <a:buSzPts val="1350"/>
              <a:buChar char="•"/>
              <a:defRPr/>
            </a:lvl6pPr>
            <a:lvl7pPr indent="-314325" lvl="6" marL="3200400" algn="l">
              <a:lnSpc>
                <a:spcPct val="100000"/>
              </a:lnSpc>
              <a:spcBef>
                <a:spcPts val="5900"/>
              </a:spcBef>
              <a:spcAft>
                <a:spcPts val="0"/>
              </a:spcAft>
              <a:buClr>
                <a:srgbClr val="000000"/>
              </a:buClr>
              <a:buSzPts val="1350"/>
              <a:buChar char="•"/>
              <a:defRPr/>
            </a:lvl7pPr>
            <a:lvl8pPr indent="-314325" lvl="7" marL="3657600" algn="l">
              <a:lnSpc>
                <a:spcPct val="100000"/>
              </a:lnSpc>
              <a:spcBef>
                <a:spcPts val="5900"/>
              </a:spcBef>
              <a:spcAft>
                <a:spcPts val="0"/>
              </a:spcAft>
              <a:buClr>
                <a:srgbClr val="000000"/>
              </a:buClr>
              <a:buSzPts val="1350"/>
              <a:buChar char="•"/>
              <a:defRPr/>
            </a:lvl8pPr>
            <a:lvl9pPr indent="-314325" lvl="8" marL="4114800" algn="l">
              <a:lnSpc>
                <a:spcPct val="100000"/>
              </a:lnSpc>
              <a:spcBef>
                <a:spcPts val="5900"/>
              </a:spcBef>
              <a:spcAft>
                <a:spcPts val="0"/>
              </a:spcAft>
              <a:buClr>
                <a:srgbClr val="000000"/>
              </a:buClr>
              <a:buSzPts val="1350"/>
              <a:buChar char="•"/>
              <a:defRPr/>
            </a:lvl9pPr>
          </a:lstStyle>
          <a:p/>
        </p:txBody>
      </p:sp>
      <p:sp>
        <p:nvSpPr>
          <p:cNvPr id="51" name="Google Shape;51;p12"/>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p:cSld name="Фото">
    <p:spTree>
      <p:nvGrpSpPr>
        <p:cNvPr id="52" name="Shape 52"/>
        <p:cNvGrpSpPr/>
        <p:nvPr/>
      </p:nvGrpSpPr>
      <p:grpSpPr>
        <a:xfrm>
          <a:off x="0" y="0"/>
          <a:ext cx="0" cy="0"/>
          <a:chOff x="0" y="0"/>
          <a:chExt cx="0" cy="0"/>
        </a:xfrm>
      </p:grpSpPr>
      <p:sp>
        <p:nvSpPr>
          <p:cNvPr id="53" name="Google Shape;53;p13"/>
          <p:cNvSpPr/>
          <p:nvPr>
            <p:ph idx="2" type="pic"/>
          </p:nvPr>
        </p:nvSpPr>
        <p:spPr>
          <a:xfrm>
            <a:off x="0" y="0"/>
            <a:ext cx="24384001" cy="137160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54" name="Google Shape;54;p13"/>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type="tx">
  <p:cSld name="TITLE_AND_BODY">
    <p:spTree>
      <p:nvGrpSpPr>
        <p:cNvPr id="59" name="Shape 59"/>
        <p:cNvGrpSpPr/>
        <p:nvPr/>
      </p:nvGrpSpPr>
      <p:grpSpPr>
        <a:xfrm>
          <a:off x="0" y="0"/>
          <a:ext cx="0" cy="0"/>
          <a:chOff x="0" y="0"/>
          <a:chExt cx="0" cy="0"/>
        </a:xfrm>
      </p:grpSpPr>
      <p:sp>
        <p:nvSpPr>
          <p:cNvPr id="60" name="Google Shape;60;p15"/>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 горизонтально">
  <p:cSld name="Фото — горизонтально">
    <p:spTree>
      <p:nvGrpSpPr>
        <p:cNvPr id="61" name="Shape 61"/>
        <p:cNvGrpSpPr/>
        <p:nvPr/>
      </p:nvGrpSpPr>
      <p:grpSpPr>
        <a:xfrm>
          <a:off x="0" y="0"/>
          <a:ext cx="0" cy="0"/>
          <a:chOff x="0" y="0"/>
          <a:chExt cx="0" cy="0"/>
        </a:xfrm>
      </p:grpSpPr>
      <p:sp>
        <p:nvSpPr>
          <p:cNvPr id="62" name="Google Shape;62;p16"/>
          <p:cNvSpPr/>
          <p:nvPr>
            <p:ph idx="2" type="pic"/>
          </p:nvPr>
        </p:nvSpPr>
        <p:spPr>
          <a:xfrm>
            <a:off x="3125968" y="673100"/>
            <a:ext cx="18135600" cy="87375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3" name="Google Shape;63;p16"/>
          <p:cNvSpPr txBox="1"/>
          <p:nvPr>
            <p:ph type="title"/>
          </p:nvPr>
        </p:nvSpPr>
        <p:spPr>
          <a:xfrm>
            <a:off x="635000" y="9448800"/>
            <a:ext cx="23114100" cy="2006700"/>
          </a:xfrm>
          <a:prstGeom prst="rect">
            <a:avLst/>
          </a:prstGeom>
          <a:noFill/>
          <a:ln>
            <a:noFill/>
          </a:ln>
        </p:spPr>
        <p:txBody>
          <a:bodyPr anchorCtr="0" anchor="b"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64" name="Google Shape;64;p16"/>
          <p:cNvSpPr txBox="1"/>
          <p:nvPr>
            <p:ph idx="1" type="body"/>
          </p:nvPr>
        </p:nvSpPr>
        <p:spPr>
          <a:xfrm>
            <a:off x="635000" y="11518900"/>
            <a:ext cx="23114100" cy="1587600"/>
          </a:xfrm>
          <a:prstGeom prst="rect">
            <a:avLst/>
          </a:prstGeom>
          <a:noFill/>
          <a:ln>
            <a:noFill/>
          </a:ln>
        </p:spPr>
        <p:txBody>
          <a:bodyPr anchorCtr="0" anchor="t" bIns="50800" lIns="50800" spcFirstLastPara="1" rIns="50800" wrap="square" tIns="50800"/>
          <a:lstStyle>
            <a:lvl1pPr indent="-228600" lvl="0" marL="457200" rtl="0" algn="ctr">
              <a:lnSpc>
                <a:spcPct val="100000"/>
              </a:lnSpc>
              <a:spcBef>
                <a:spcPts val="0"/>
              </a:spcBef>
              <a:spcAft>
                <a:spcPts val="0"/>
              </a:spcAft>
              <a:buClr>
                <a:srgbClr val="000000"/>
              </a:buClr>
              <a:buSzPts val="4400"/>
              <a:buFont typeface="Helvetica Neue Light"/>
              <a:buNone/>
              <a:defRPr sz="4400"/>
            </a:lvl1pPr>
            <a:lvl2pPr indent="-228600" lvl="1" marL="914400" rtl="0" algn="ctr">
              <a:lnSpc>
                <a:spcPct val="100000"/>
              </a:lnSpc>
              <a:spcBef>
                <a:spcPts val="0"/>
              </a:spcBef>
              <a:spcAft>
                <a:spcPts val="0"/>
              </a:spcAft>
              <a:buClr>
                <a:srgbClr val="000000"/>
              </a:buClr>
              <a:buSzPts val="4400"/>
              <a:buFont typeface="Helvetica Neue Light"/>
              <a:buNone/>
              <a:defRPr sz="4400"/>
            </a:lvl2pPr>
            <a:lvl3pPr indent="-228600" lvl="2" marL="1371600" rtl="0" algn="ctr">
              <a:lnSpc>
                <a:spcPct val="100000"/>
              </a:lnSpc>
              <a:spcBef>
                <a:spcPts val="0"/>
              </a:spcBef>
              <a:spcAft>
                <a:spcPts val="0"/>
              </a:spcAft>
              <a:buClr>
                <a:srgbClr val="000000"/>
              </a:buClr>
              <a:buSzPts val="4400"/>
              <a:buFont typeface="Helvetica Neue Light"/>
              <a:buNone/>
              <a:defRPr sz="4400"/>
            </a:lvl3pPr>
            <a:lvl4pPr indent="-228600" lvl="3" marL="1828800" rtl="0" algn="ctr">
              <a:lnSpc>
                <a:spcPct val="100000"/>
              </a:lnSpc>
              <a:spcBef>
                <a:spcPts val="0"/>
              </a:spcBef>
              <a:spcAft>
                <a:spcPts val="0"/>
              </a:spcAft>
              <a:buClr>
                <a:srgbClr val="000000"/>
              </a:buClr>
              <a:buSzPts val="4400"/>
              <a:buFont typeface="Helvetica Neue Light"/>
              <a:buNone/>
              <a:defRPr sz="4400"/>
            </a:lvl4pPr>
            <a:lvl5pPr indent="-228600" lvl="4" marL="2286000" rtl="0" algn="ctr">
              <a:lnSpc>
                <a:spcPct val="100000"/>
              </a:lnSpc>
              <a:spcBef>
                <a:spcPts val="0"/>
              </a:spcBef>
              <a:spcAft>
                <a:spcPts val="0"/>
              </a:spcAft>
              <a:buClr>
                <a:srgbClr val="000000"/>
              </a:buClr>
              <a:buSzPts val="4400"/>
              <a:buFont typeface="Helvetica Neue Light"/>
              <a:buNone/>
              <a:defRPr sz="4400"/>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65" name="Google Shape;65;p16"/>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 по центру">
  <p:cSld name="Заголовок — по центру">
    <p:spTree>
      <p:nvGrpSpPr>
        <p:cNvPr id="66" name="Shape 66"/>
        <p:cNvGrpSpPr/>
        <p:nvPr/>
      </p:nvGrpSpPr>
      <p:grpSpPr>
        <a:xfrm>
          <a:off x="0" y="0"/>
          <a:ext cx="0" cy="0"/>
          <a:chOff x="0" y="0"/>
          <a:chExt cx="0" cy="0"/>
        </a:xfrm>
      </p:grpSpPr>
      <p:sp>
        <p:nvSpPr>
          <p:cNvPr id="67" name="Google Shape;67;p17"/>
          <p:cNvSpPr txBox="1"/>
          <p:nvPr>
            <p:ph type="title"/>
          </p:nvPr>
        </p:nvSpPr>
        <p:spPr>
          <a:xfrm>
            <a:off x="1778000" y="4533900"/>
            <a:ext cx="20828100" cy="4648200"/>
          </a:xfrm>
          <a:prstGeom prst="rect">
            <a:avLst/>
          </a:prstGeom>
          <a:noFill/>
          <a:ln>
            <a:noFill/>
          </a:ln>
        </p:spPr>
        <p:txBody>
          <a:bodyPr anchorCtr="0" anchor="ctr"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68" name="Google Shape;68;p17"/>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 вертикально">
  <p:cSld name="Фото — вертикально">
    <p:spTree>
      <p:nvGrpSpPr>
        <p:cNvPr id="69" name="Shape 69"/>
        <p:cNvGrpSpPr/>
        <p:nvPr/>
      </p:nvGrpSpPr>
      <p:grpSpPr>
        <a:xfrm>
          <a:off x="0" y="0"/>
          <a:ext cx="0" cy="0"/>
          <a:chOff x="0" y="0"/>
          <a:chExt cx="0" cy="0"/>
        </a:xfrm>
      </p:grpSpPr>
      <p:sp>
        <p:nvSpPr>
          <p:cNvPr id="70" name="Google Shape;70;p18"/>
          <p:cNvSpPr/>
          <p:nvPr>
            <p:ph idx="2" type="pic"/>
          </p:nvPr>
        </p:nvSpPr>
        <p:spPr>
          <a:xfrm>
            <a:off x="13165980" y="1104900"/>
            <a:ext cx="9525000" cy="115062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1" name="Google Shape;71;p18"/>
          <p:cNvSpPr txBox="1"/>
          <p:nvPr>
            <p:ph type="title"/>
          </p:nvPr>
        </p:nvSpPr>
        <p:spPr>
          <a:xfrm>
            <a:off x="1651000" y="1104900"/>
            <a:ext cx="10223400" cy="5613300"/>
          </a:xfrm>
          <a:prstGeom prst="rect">
            <a:avLst/>
          </a:prstGeom>
          <a:noFill/>
          <a:ln>
            <a:noFill/>
          </a:ln>
        </p:spPr>
        <p:txBody>
          <a:bodyPr anchorCtr="0" anchor="b" bIns="50800" lIns="50800" spcFirstLastPara="1" rIns="50800" wrap="square" tIns="50800"/>
          <a:lstStyle>
            <a:lvl1pPr lvl="0" rtl="0" algn="ctr">
              <a:lnSpc>
                <a:spcPct val="100000"/>
              </a:lnSpc>
              <a:spcBef>
                <a:spcPts val="0"/>
              </a:spcBef>
              <a:spcAft>
                <a:spcPts val="0"/>
              </a:spcAft>
              <a:buClr>
                <a:srgbClr val="000000"/>
              </a:buClr>
              <a:buSzPts val="8400"/>
              <a:buFont typeface="Helvetica Neue Light"/>
              <a:buNone/>
              <a:defRPr sz="8400"/>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72" name="Google Shape;72;p18"/>
          <p:cNvSpPr txBox="1"/>
          <p:nvPr>
            <p:ph idx="1" type="body"/>
          </p:nvPr>
        </p:nvSpPr>
        <p:spPr>
          <a:xfrm>
            <a:off x="1651000" y="6845300"/>
            <a:ext cx="10223400" cy="5765700"/>
          </a:xfrm>
          <a:prstGeom prst="rect">
            <a:avLst/>
          </a:prstGeom>
          <a:noFill/>
          <a:ln>
            <a:noFill/>
          </a:ln>
        </p:spPr>
        <p:txBody>
          <a:bodyPr anchorCtr="0" anchor="t" bIns="50800" lIns="50800" spcFirstLastPara="1" rIns="50800" wrap="square" tIns="50800"/>
          <a:lstStyle>
            <a:lvl1pPr indent="-228600" lvl="0" marL="457200" rtl="0" algn="ctr">
              <a:lnSpc>
                <a:spcPct val="100000"/>
              </a:lnSpc>
              <a:spcBef>
                <a:spcPts val="0"/>
              </a:spcBef>
              <a:spcAft>
                <a:spcPts val="0"/>
              </a:spcAft>
              <a:buClr>
                <a:srgbClr val="000000"/>
              </a:buClr>
              <a:buSzPts val="4400"/>
              <a:buFont typeface="Helvetica Neue Light"/>
              <a:buNone/>
              <a:defRPr sz="4400"/>
            </a:lvl1pPr>
            <a:lvl2pPr indent="-228600" lvl="1" marL="914400" rtl="0" algn="ctr">
              <a:lnSpc>
                <a:spcPct val="100000"/>
              </a:lnSpc>
              <a:spcBef>
                <a:spcPts val="0"/>
              </a:spcBef>
              <a:spcAft>
                <a:spcPts val="0"/>
              </a:spcAft>
              <a:buClr>
                <a:srgbClr val="000000"/>
              </a:buClr>
              <a:buSzPts val="4400"/>
              <a:buFont typeface="Helvetica Neue Light"/>
              <a:buNone/>
              <a:defRPr sz="4400"/>
            </a:lvl2pPr>
            <a:lvl3pPr indent="-228600" lvl="2" marL="1371600" rtl="0" algn="ctr">
              <a:lnSpc>
                <a:spcPct val="100000"/>
              </a:lnSpc>
              <a:spcBef>
                <a:spcPts val="0"/>
              </a:spcBef>
              <a:spcAft>
                <a:spcPts val="0"/>
              </a:spcAft>
              <a:buClr>
                <a:srgbClr val="000000"/>
              </a:buClr>
              <a:buSzPts val="4400"/>
              <a:buFont typeface="Helvetica Neue Light"/>
              <a:buNone/>
              <a:defRPr sz="4400"/>
            </a:lvl3pPr>
            <a:lvl4pPr indent="-228600" lvl="3" marL="1828800" rtl="0" algn="ctr">
              <a:lnSpc>
                <a:spcPct val="100000"/>
              </a:lnSpc>
              <a:spcBef>
                <a:spcPts val="0"/>
              </a:spcBef>
              <a:spcAft>
                <a:spcPts val="0"/>
              </a:spcAft>
              <a:buClr>
                <a:srgbClr val="000000"/>
              </a:buClr>
              <a:buSzPts val="4400"/>
              <a:buFont typeface="Helvetica Neue Light"/>
              <a:buNone/>
              <a:defRPr sz="4400"/>
            </a:lvl4pPr>
            <a:lvl5pPr indent="-228600" lvl="4" marL="2286000" rtl="0" algn="ctr">
              <a:lnSpc>
                <a:spcPct val="100000"/>
              </a:lnSpc>
              <a:spcBef>
                <a:spcPts val="0"/>
              </a:spcBef>
              <a:spcAft>
                <a:spcPts val="0"/>
              </a:spcAft>
              <a:buClr>
                <a:srgbClr val="000000"/>
              </a:buClr>
              <a:buSzPts val="4400"/>
              <a:buFont typeface="Helvetica Neue Light"/>
              <a:buNone/>
              <a:defRPr sz="4400"/>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73" name="Google Shape;73;p18"/>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 вверху">
  <p:cSld name="Заголовок — вверху">
    <p:spTree>
      <p:nvGrpSpPr>
        <p:cNvPr id="74" name="Shape 74"/>
        <p:cNvGrpSpPr/>
        <p:nvPr/>
      </p:nvGrpSpPr>
      <p:grpSpPr>
        <a:xfrm>
          <a:off x="0" y="0"/>
          <a:ext cx="0" cy="0"/>
          <a:chOff x="0" y="0"/>
          <a:chExt cx="0" cy="0"/>
        </a:xfrm>
      </p:grpSpPr>
      <p:sp>
        <p:nvSpPr>
          <p:cNvPr id="75" name="Google Shape;75;p19"/>
          <p:cNvSpPr txBox="1"/>
          <p:nvPr>
            <p:ph type="title"/>
          </p:nvPr>
        </p:nvSpPr>
        <p:spPr>
          <a:xfrm>
            <a:off x="1689100" y="952500"/>
            <a:ext cx="21005700" cy="2286000"/>
          </a:xfrm>
          <a:prstGeom prst="rect">
            <a:avLst/>
          </a:prstGeom>
          <a:noFill/>
          <a:ln>
            <a:noFill/>
          </a:ln>
        </p:spPr>
        <p:txBody>
          <a:bodyPr anchorCtr="0" anchor="ctr"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76" name="Google Shape;76;p19"/>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пункты">
  <p:cSld name="Заголовок и пункты">
    <p:spTree>
      <p:nvGrpSpPr>
        <p:cNvPr id="77" name="Shape 77"/>
        <p:cNvGrpSpPr/>
        <p:nvPr/>
      </p:nvGrpSpPr>
      <p:grpSpPr>
        <a:xfrm>
          <a:off x="0" y="0"/>
          <a:ext cx="0" cy="0"/>
          <a:chOff x="0" y="0"/>
          <a:chExt cx="0" cy="0"/>
        </a:xfrm>
      </p:grpSpPr>
      <p:sp>
        <p:nvSpPr>
          <p:cNvPr id="78" name="Google Shape;78;p20"/>
          <p:cNvSpPr txBox="1"/>
          <p:nvPr>
            <p:ph type="title"/>
          </p:nvPr>
        </p:nvSpPr>
        <p:spPr>
          <a:xfrm>
            <a:off x="1689100" y="952500"/>
            <a:ext cx="21005700" cy="2286000"/>
          </a:xfrm>
          <a:prstGeom prst="rect">
            <a:avLst/>
          </a:prstGeom>
          <a:noFill/>
          <a:ln>
            <a:noFill/>
          </a:ln>
        </p:spPr>
        <p:txBody>
          <a:bodyPr anchorCtr="0" anchor="ctr"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79" name="Google Shape;79;p20"/>
          <p:cNvSpPr txBox="1"/>
          <p:nvPr>
            <p:ph idx="1" type="body"/>
          </p:nvPr>
        </p:nvSpPr>
        <p:spPr>
          <a:xfrm>
            <a:off x="1689100" y="3238500"/>
            <a:ext cx="21005700" cy="9207600"/>
          </a:xfrm>
          <a:prstGeom prst="rect">
            <a:avLst/>
          </a:prstGeom>
          <a:noFill/>
          <a:ln>
            <a:noFill/>
          </a:ln>
        </p:spPr>
        <p:txBody>
          <a:bodyPr anchorCtr="0" anchor="ctr" bIns="50800" lIns="50800" spcFirstLastPara="1" rIns="50800" wrap="square" tIns="50800"/>
          <a:lstStyle>
            <a:lvl1pPr indent="-314325" lvl="0" marL="457200" rtl="0" algn="l">
              <a:lnSpc>
                <a:spcPct val="100000"/>
              </a:lnSpc>
              <a:spcBef>
                <a:spcPts val="5900"/>
              </a:spcBef>
              <a:spcAft>
                <a:spcPts val="0"/>
              </a:spcAft>
              <a:buClr>
                <a:srgbClr val="000000"/>
              </a:buClr>
              <a:buSzPts val="1350"/>
              <a:buChar char="•"/>
              <a:defRPr/>
            </a:lvl1pPr>
            <a:lvl2pPr indent="-314325" lvl="1" marL="914400" rtl="0" algn="l">
              <a:lnSpc>
                <a:spcPct val="100000"/>
              </a:lnSpc>
              <a:spcBef>
                <a:spcPts val="5900"/>
              </a:spcBef>
              <a:spcAft>
                <a:spcPts val="0"/>
              </a:spcAft>
              <a:buClr>
                <a:srgbClr val="000000"/>
              </a:buClr>
              <a:buSzPts val="1350"/>
              <a:buChar char="•"/>
              <a:defRPr/>
            </a:lvl2pPr>
            <a:lvl3pPr indent="-314325" lvl="2" marL="1371600" rtl="0" algn="l">
              <a:lnSpc>
                <a:spcPct val="100000"/>
              </a:lnSpc>
              <a:spcBef>
                <a:spcPts val="5900"/>
              </a:spcBef>
              <a:spcAft>
                <a:spcPts val="0"/>
              </a:spcAft>
              <a:buClr>
                <a:srgbClr val="000000"/>
              </a:buClr>
              <a:buSzPts val="1350"/>
              <a:buChar char="•"/>
              <a:defRPr/>
            </a:lvl3pPr>
            <a:lvl4pPr indent="-314325" lvl="3" marL="1828800" rtl="0" algn="l">
              <a:lnSpc>
                <a:spcPct val="100000"/>
              </a:lnSpc>
              <a:spcBef>
                <a:spcPts val="5900"/>
              </a:spcBef>
              <a:spcAft>
                <a:spcPts val="0"/>
              </a:spcAft>
              <a:buClr>
                <a:srgbClr val="000000"/>
              </a:buClr>
              <a:buSzPts val="1350"/>
              <a:buChar char="•"/>
              <a:defRPr/>
            </a:lvl4pPr>
            <a:lvl5pPr indent="-314325" lvl="4" marL="2286000" rtl="0" algn="l">
              <a:lnSpc>
                <a:spcPct val="100000"/>
              </a:lnSpc>
              <a:spcBef>
                <a:spcPts val="5900"/>
              </a:spcBef>
              <a:spcAft>
                <a:spcPts val="0"/>
              </a:spcAft>
              <a:buClr>
                <a:srgbClr val="000000"/>
              </a:buClr>
              <a:buSzPts val="1350"/>
              <a:buChar char="•"/>
              <a:defRPr/>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80" name="Google Shape;80;p20"/>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пункты и фото">
  <p:cSld name="Заголовок, пункты и фото">
    <p:spTree>
      <p:nvGrpSpPr>
        <p:cNvPr id="81" name="Shape 81"/>
        <p:cNvGrpSpPr/>
        <p:nvPr/>
      </p:nvGrpSpPr>
      <p:grpSpPr>
        <a:xfrm>
          <a:off x="0" y="0"/>
          <a:ext cx="0" cy="0"/>
          <a:chOff x="0" y="0"/>
          <a:chExt cx="0" cy="0"/>
        </a:xfrm>
      </p:grpSpPr>
      <p:sp>
        <p:nvSpPr>
          <p:cNvPr id="82" name="Google Shape;82;p21"/>
          <p:cNvSpPr/>
          <p:nvPr>
            <p:ph idx="2" type="pic"/>
          </p:nvPr>
        </p:nvSpPr>
        <p:spPr>
          <a:xfrm>
            <a:off x="13169900" y="3238500"/>
            <a:ext cx="9525000" cy="92076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3" name="Google Shape;83;p21"/>
          <p:cNvSpPr txBox="1"/>
          <p:nvPr>
            <p:ph type="title"/>
          </p:nvPr>
        </p:nvSpPr>
        <p:spPr>
          <a:xfrm>
            <a:off x="1689100" y="952500"/>
            <a:ext cx="21005700" cy="2286000"/>
          </a:xfrm>
          <a:prstGeom prst="rect">
            <a:avLst/>
          </a:prstGeom>
          <a:noFill/>
          <a:ln>
            <a:noFill/>
          </a:ln>
        </p:spPr>
        <p:txBody>
          <a:bodyPr anchorCtr="0" anchor="ctr"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84" name="Google Shape;84;p21"/>
          <p:cNvSpPr txBox="1"/>
          <p:nvPr>
            <p:ph idx="1" type="body"/>
          </p:nvPr>
        </p:nvSpPr>
        <p:spPr>
          <a:xfrm>
            <a:off x="1689100" y="3238500"/>
            <a:ext cx="10007700" cy="9207600"/>
          </a:xfrm>
          <a:prstGeom prst="rect">
            <a:avLst/>
          </a:prstGeom>
          <a:noFill/>
          <a:ln>
            <a:noFill/>
          </a:ln>
        </p:spPr>
        <p:txBody>
          <a:bodyPr anchorCtr="0" anchor="ctr" bIns="50800" lIns="50800" spcFirstLastPara="1" rIns="50800" wrap="square" tIns="50800"/>
          <a:lstStyle>
            <a:lvl1pPr indent="-442912" lvl="0" marL="457200" rtl="0" algn="l">
              <a:lnSpc>
                <a:spcPct val="100000"/>
              </a:lnSpc>
              <a:spcBef>
                <a:spcPts val="4500"/>
              </a:spcBef>
              <a:spcAft>
                <a:spcPts val="0"/>
              </a:spcAft>
              <a:buClr>
                <a:srgbClr val="000000"/>
              </a:buClr>
              <a:buSzPts val="3375"/>
              <a:buFont typeface="Helvetica Neue Light"/>
              <a:buChar char="•"/>
              <a:defRPr sz="4500"/>
            </a:lvl1pPr>
            <a:lvl2pPr indent="-442912" lvl="1" marL="914400" rtl="0" algn="l">
              <a:lnSpc>
                <a:spcPct val="100000"/>
              </a:lnSpc>
              <a:spcBef>
                <a:spcPts val="4500"/>
              </a:spcBef>
              <a:spcAft>
                <a:spcPts val="0"/>
              </a:spcAft>
              <a:buClr>
                <a:srgbClr val="000000"/>
              </a:buClr>
              <a:buSzPts val="3375"/>
              <a:buFont typeface="Helvetica Neue Light"/>
              <a:buChar char="•"/>
              <a:defRPr sz="4500"/>
            </a:lvl2pPr>
            <a:lvl3pPr indent="-442912" lvl="2" marL="1371600" rtl="0" algn="l">
              <a:lnSpc>
                <a:spcPct val="100000"/>
              </a:lnSpc>
              <a:spcBef>
                <a:spcPts val="4500"/>
              </a:spcBef>
              <a:spcAft>
                <a:spcPts val="0"/>
              </a:spcAft>
              <a:buClr>
                <a:srgbClr val="000000"/>
              </a:buClr>
              <a:buSzPts val="3375"/>
              <a:buFont typeface="Helvetica Neue Light"/>
              <a:buChar char="•"/>
              <a:defRPr sz="4500"/>
            </a:lvl3pPr>
            <a:lvl4pPr indent="-442912" lvl="3" marL="1828800" rtl="0" algn="l">
              <a:lnSpc>
                <a:spcPct val="100000"/>
              </a:lnSpc>
              <a:spcBef>
                <a:spcPts val="4500"/>
              </a:spcBef>
              <a:spcAft>
                <a:spcPts val="0"/>
              </a:spcAft>
              <a:buClr>
                <a:srgbClr val="000000"/>
              </a:buClr>
              <a:buSzPts val="3375"/>
              <a:buFont typeface="Helvetica Neue Light"/>
              <a:buChar char="•"/>
              <a:defRPr sz="4500"/>
            </a:lvl4pPr>
            <a:lvl5pPr indent="-442912" lvl="4" marL="2286000" rtl="0" algn="l">
              <a:lnSpc>
                <a:spcPct val="100000"/>
              </a:lnSpc>
              <a:spcBef>
                <a:spcPts val="4500"/>
              </a:spcBef>
              <a:spcAft>
                <a:spcPts val="0"/>
              </a:spcAft>
              <a:buClr>
                <a:srgbClr val="000000"/>
              </a:buClr>
              <a:buSzPts val="3375"/>
              <a:buFont typeface="Helvetica Neue Light"/>
              <a:buChar char="•"/>
              <a:defRPr sz="4500"/>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85" name="Google Shape;85;p21"/>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type="tx">
  <p:cSld name="TITLE_AND_BODY">
    <p:spTree>
      <p:nvGrpSpPr>
        <p:cNvPr id="13" name="Shape 13"/>
        <p:cNvGrpSpPr/>
        <p:nvPr/>
      </p:nvGrpSpPr>
      <p:grpSpPr>
        <a:xfrm>
          <a:off x="0" y="0"/>
          <a:ext cx="0" cy="0"/>
          <a:chOff x="0" y="0"/>
          <a:chExt cx="0" cy="0"/>
        </a:xfrm>
      </p:grpSpPr>
      <p:sp>
        <p:nvSpPr>
          <p:cNvPr id="14" name="Google Shape;14;p3"/>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нкты">
  <p:cSld name="Пункты">
    <p:spTree>
      <p:nvGrpSpPr>
        <p:cNvPr id="86" name="Shape 86"/>
        <p:cNvGrpSpPr/>
        <p:nvPr/>
      </p:nvGrpSpPr>
      <p:grpSpPr>
        <a:xfrm>
          <a:off x="0" y="0"/>
          <a:ext cx="0" cy="0"/>
          <a:chOff x="0" y="0"/>
          <a:chExt cx="0" cy="0"/>
        </a:xfrm>
      </p:grpSpPr>
      <p:sp>
        <p:nvSpPr>
          <p:cNvPr id="87" name="Google Shape;87;p22"/>
          <p:cNvSpPr txBox="1"/>
          <p:nvPr>
            <p:ph idx="1" type="body"/>
          </p:nvPr>
        </p:nvSpPr>
        <p:spPr>
          <a:xfrm>
            <a:off x="1689100" y="1778000"/>
            <a:ext cx="21005700" cy="10147200"/>
          </a:xfrm>
          <a:prstGeom prst="rect">
            <a:avLst/>
          </a:prstGeom>
          <a:noFill/>
          <a:ln>
            <a:noFill/>
          </a:ln>
        </p:spPr>
        <p:txBody>
          <a:bodyPr anchorCtr="0" anchor="ctr" bIns="50800" lIns="50800" spcFirstLastPara="1" rIns="50800" wrap="square" tIns="50800"/>
          <a:lstStyle>
            <a:lvl1pPr indent="-314325" lvl="0" marL="457200" rtl="0" algn="l">
              <a:lnSpc>
                <a:spcPct val="100000"/>
              </a:lnSpc>
              <a:spcBef>
                <a:spcPts val="5900"/>
              </a:spcBef>
              <a:spcAft>
                <a:spcPts val="0"/>
              </a:spcAft>
              <a:buClr>
                <a:srgbClr val="000000"/>
              </a:buClr>
              <a:buSzPts val="1350"/>
              <a:buChar char="•"/>
              <a:defRPr/>
            </a:lvl1pPr>
            <a:lvl2pPr indent="-314325" lvl="1" marL="914400" rtl="0" algn="l">
              <a:lnSpc>
                <a:spcPct val="100000"/>
              </a:lnSpc>
              <a:spcBef>
                <a:spcPts val="5900"/>
              </a:spcBef>
              <a:spcAft>
                <a:spcPts val="0"/>
              </a:spcAft>
              <a:buClr>
                <a:srgbClr val="000000"/>
              </a:buClr>
              <a:buSzPts val="1350"/>
              <a:buChar char="•"/>
              <a:defRPr/>
            </a:lvl2pPr>
            <a:lvl3pPr indent="-314325" lvl="2" marL="1371600" rtl="0" algn="l">
              <a:lnSpc>
                <a:spcPct val="100000"/>
              </a:lnSpc>
              <a:spcBef>
                <a:spcPts val="5900"/>
              </a:spcBef>
              <a:spcAft>
                <a:spcPts val="0"/>
              </a:spcAft>
              <a:buClr>
                <a:srgbClr val="000000"/>
              </a:buClr>
              <a:buSzPts val="1350"/>
              <a:buChar char="•"/>
              <a:defRPr/>
            </a:lvl3pPr>
            <a:lvl4pPr indent="-314325" lvl="3" marL="1828800" rtl="0" algn="l">
              <a:lnSpc>
                <a:spcPct val="100000"/>
              </a:lnSpc>
              <a:spcBef>
                <a:spcPts val="5900"/>
              </a:spcBef>
              <a:spcAft>
                <a:spcPts val="0"/>
              </a:spcAft>
              <a:buClr>
                <a:srgbClr val="000000"/>
              </a:buClr>
              <a:buSzPts val="1350"/>
              <a:buChar char="•"/>
              <a:defRPr/>
            </a:lvl4pPr>
            <a:lvl5pPr indent="-314325" lvl="4" marL="2286000" rtl="0" algn="l">
              <a:lnSpc>
                <a:spcPct val="100000"/>
              </a:lnSpc>
              <a:spcBef>
                <a:spcPts val="5900"/>
              </a:spcBef>
              <a:spcAft>
                <a:spcPts val="0"/>
              </a:spcAft>
              <a:buClr>
                <a:srgbClr val="000000"/>
              </a:buClr>
              <a:buSzPts val="1350"/>
              <a:buChar char="•"/>
              <a:defRPr/>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88" name="Google Shape;88;p22"/>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 3 шт.">
  <p:cSld name="Фото — 3 шт.">
    <p:spTree>
      <p:nvGrpSpPr>
        <p:cNvPr id="89" name="Shape 89"/>
        <p:cNvGrpSpPr/>
        <p:nvPr/>
      </p:nvGrpSpPr>
      <p:grpSpPr>
        <a:xfrm>
          <a:off x="0" y="0"/>
          <a:ext cx="0" cy="0"/>
          <a:chOff x="0" y="0"/>
          <a:chExt cx="0" cy="0"/>
        </a:xfrm>
      </p:grpSpPr>
      <p:sp>
        <p:nvSpPr>
          <p:cNvPr id="90" name="Google Shape;90;p23"/>
          <p:cNvSpPr/>
          <p:nvPr>
            <p:ph idx="2" type="pic"/>
          </p:nvPr>
        </p:nvSpPr>
        <p:spPr>
          <a:xfrm>
            <a:off x="15760700" y="7048500"/>
            <a:ext cx="7404000" cy="55500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1" name="Google Shape;91;p23"/>
          <p:cNvSpPr/>
          <p:nvPr>
            <p:ph idx="3" type="pic"/>
          </p:nvPr>
        </p:nvSpPr>
        <p:spPr>
          <a:xfrm>
            <a:off x="15760700" y="1130300"/>
            <a:ext cx="7404000" cy="55500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2" name="Google Shape;92;p23"/>
          <p:cNvSpPr/>
          <p:nvPr>
            <p:ph idx="4" type="pic"/>
          </p:nvPr>
        </p:nvSpPr>
        <p:spPr>
          <a:xfrm>
            <a:off x="1206500" y="1130300"/>
            <a:ext cx="14173200" cy="114681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3" name="Google Shape;93;p23"/>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Цитата">
  <p:cSld name="Цитата">
    <p:spTree>
      <p:nvGrpSpPr>
        <p:cNvPr id="94" name="Shape 94"/>
        <p:cNvGrpSpPr/>
        <p:nvPr/>
      </p:nvGrpSpPr>
      <p:grpSpPr>
        <a:xfrm>
          <a:off x="0" y="0"/>
          <a:ext cx="0" cy="0"/>
          <a:chOff x="0" y="0"/>
          <a:chExt cx="0" cy="0"/>
        </a:xfrm>
      </p:grpSpPr>
      <p:sp>
        <p:nvSpPr>
          <p:cNvPr id="95" name="Google Shape;95;p24"/>
          <p:cNvSpPr txBox="1"/>
          <p:nvPr>
            <p:ph idx="1" type="body"/>
          </p:nvPr>
        </p:nvSpPr>
        <p:spPr>
          <a:xfrm>
            <a:off x="2387600" y="8953500"/>
            <a:ext cx="19621500" cy="685800"/>
          </a:xfrm>
          <a:prstGeom prst="rect">
            <a:avLst/>
          </a:prstGeom>
          <a:noFill/>
          <a:ln>
            <a:noFill/>
          </a:ln>
        </p:spPr>
        <p:txBody>
          <a:bodyPr anchorCtr="0" anchor="t" bIns="50800" lIns="50800" spcFirstLastPara="1" rIns="50800" wrap="square" tIns="50800"/>
          <a:lstStyle>
            <a:lvl1pPr indent="-228600" lvl="0" marL="457200" rtl="0" algn="ctr">
              <a:lnSpc>
                <a:spcPct val="100000"/>
              </a:lnSpc>
              <a:spcBef>
                <a:spcPts val="0"/>
              </a:spcBef>
              <a:spcAft>
                <a:spcPts val="0"/>
              </a:spcAft>
              <a:buClr>
                <a:srgbClr val="000000"/>
              </a:buClr>
              <a:buSzPts val="3800"/>
              <a:buFont typeface="Helvetica Neue"/>
              <a:buNone/>
              <a:defRPr sz="3800">
                <a:latin typeface="Helvetica Neue"/>
                <a:ea typeface="Helvetica Neue"/>
                <a:cs typeface="Helvetica Neue"/>
                <a:sym typeface="Helvetica Neue"/>
              </a:defRPr>
            </a:lvl1pPr>
            <a:lvl2pPr indent="-314325" lvl="1" marL="914400" rtl="0" algn="l">
              <a:lnSpc>
                <a:spcPct val="100000"/>
              </a:lnSpc>
              <a:spcBef>
                <a:spcPts val="5900"/>
              </a:spcBef>
              <a:spcAft>
                <a:spcPts val="0"/>
              </a:spcAft>
              <a:buClr>
                <a:srgbClr val="000000"/>
              </a:buClr>
              <a:buSzPts val="1350"/>
              <a:buChar char="•"/>
              <a:defRPr/>
            </a:lvl2pPr>
            <a:lvl3pPr indent="-314325" lvl="2" marL="1371600" rtl="0" algn="l">
              <a:lnSpc>
                <a:spcPct val="100000"/>
              </a:lnSpc>
              <a:spcBef>
                <a:spcPts val="5900"/>
              </a:spcBef>
              <a:spcAft>
                <a:spcPts val="0"/>
              </a:spcAft>
              <a:buClr>
                <a:srgbClr val="000000"/>
              </a:buClr>
              <a:buSzPts val="1350"/>
              <a:buChar char="•"/>
              <a:defRPr/>
            </a:lvl3pPr>
            <a:lvl4pPr indent="-314325" lvl="3" marL="1828800" rtl="0" algn="l">
              <a:lnSpc>
                <a:spcPct val="100000"/>
              </a:lnSpc>
              <a:spcBef>
                <a:spcPts val="5900"/>
              </a:spcBef>
              <a:spcAft>
                <a:spcPts val="0"/>
              </a:spcAft>
              <a:buClr>
                <a:srgbClr val="000000"/>
              </a:buClr>
              <a:buSzPts val="1350"/>
              <a:buChar char="•"/>
              <a:defRPr/>
            </a:lvl4pPr>
            <a:lvl5pPr indent="-314325" lvl="4" marL="2286000" rtl="0" algn="l">
              <a:lnSpc>
                <a:spcPct val="100000"/>
              </a:lnSpc>
              <a:spcBef>
                <a:spcPts val="5900"/>
              </a:spcBef>
              <a:spcAft>
                <a:spcPts val="0"/>
              </a:spcAft>
              <a:buClr>
                <a:srgbClr val="000000"/>
              </a:buClr>
              <a:buSzPts val="1350"/>
              <a:buChar char="•"/>
              <a:defRPr/>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96" name="Google Shape;96;p24"/>
          <p:cNvSpPr txBox="1"/>
          <p:nvPr>
            <p:ph idx="2" type="body"/>
          </p:nvPr>
        </p:nvSpPr>
        <p:spPr>
          <a:xfrm>
            <a:off x="2387600" y="6045200"/>
            <a:ext cx="19621500" cy="888900"/>
          </a:xfrm>
          <a:prstGeom prst="rect">
            <a:avLst/>
          </a:prstGeom>
          <a:noFill/>
          <a:ln>
            <a:noFill/>
          </a:ln>
        </p:spPr>
        <p:txBody>
          <a:bodyPr anchorCtr="0" anchor="ctr" bIns="50800" lIns="50800" spcFirstLastPara="1" rIns="50800" wrap="square" tIns="50800"/>
          <a:lstStyle>
            <a:lvl1pPr indent="-228600" lvl="0" marL="457200" rtl="0" algn="ctr">
              <a:lnSpc>
                <a:spcPct val="100000"/>
              </a:lnSpc>
              <a:spcBef>
                <a:spcPts val="0"/>
              </a:spcBef>
              <a:spcAft>
                <a:spcPts val="0"/>
              </a:spcAft>
              <a:buClr>
                <a:srgbClr val="000000"/>
              </a:buClr>
              <a:buSzPts val="1800"/>
              <a:buNone/>
              <a:defRPr/>
            </a:lvl1pPr>
            <a:lvl2pPr indent="-314325" lvl="1" marL="914400" rtl="0" algn="l">
              <a:lnSpc>
                <a:spcPct val="100000"/>
              </a:lnSpc>
              <a:spcBef>
                <a:spcPts val="5900"/>
              </a:spcBef>
              <a:spcAft>
                <a:spcPts val="0"/>
              </a:spcAft>
              <a:buClr>
                <a:srgbClr val="000000"/>
              </a:buClr>
              <a:buSzPts val="1350"/>
              <a:buChar char="•"/>
              <a:defRPr/>
            </a:lvl2pPr>
            <a:lvl3pPr indent="-314325" lvl="2" marL="1371600" rtl="0" algn="l">
              <a:lnSpc>
                <a:spcPct val="100000"/>
              </a:lnSpc>
              <a:spcBef>
                <a:spcPts val="5900"/>
              </a:spcBef>
              <a:spcAft>
                <a:spcPts val="0"/>
              </a:spcAft>
              <a:buClr>
                <a:srgbClr val="000000"/>
              </a:buClr>
              <a:buSzPts val="1350"/>
              <a:buChar char="•"/>
              <a:defRPr/>
            </a:lvl3pPr>
            <a:lvl4pPr indent="-314325" lvl="3" marL="1828800" rtl="0" algn="l">
              <a:lnSpc>
                <a:spcPct val="100000"/>
              </a:lnSpc>
              <a:spcBef>
                <a:spcPts val="5900"/>
              </a:spcBef>
              <a:spcAft>
                <a:spcPts val="0"/>
              </a:spcAft>
              <a:buClr>
                <a:srgbClr val="000000"/>
              </a:buClr>
              <a:buSzPts val="1350"/>
              <a:buChar char="•"/>
              <a:defRPr/>
            </a:lvl4pPr>
            <a:lvl5pPr indent="-314325" lvl="4" marL="2286000" rtl="0" algn="l">
              <a:lnSpc>
                <a:spcPct val="100000"/>
              </a:lnSpc>
              <a:spcBef>
                <a:spcPts val="5900"/>
              </a:spcBef>
              <a:spcAft>
                <a:spcPts val="0"/>
              </a:spcAft>
              <a:buClr>
                <a:srgbClr val="000000"/>
              </a:buClr>
              <a:buSzPts val="1350"/>
              <a:buChar char="•"/>
              <a:defRPr/>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97" name="Google Shape;97;p24"/>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p:cSld name="Фото">
    <p:spTree>
      <p:nvGrpSpPr>
        <p:cNvPr id="98" name="Shape 98"/>
        <p:cNvGrpSpPr/>
        <p:nvPr/>
      </p:nvGrpSpPr>
      <p:grpSpPr>
        <a:xfrm>
          <a:off x="0" y="0"/>
          <a:ext cx="0" cy="0"/>
          <a:chOff x="0" y="0"/>
          <a:chExt cx="0" cy="0"/>
        </a:xfrm>
      </p:grpSpPr>
      <p:sp>
        <p:nvSpPr>
          <p:cNvPr id="99" name="Google Shape;99;p25"/>
          <p:cNvSpPr/>
          <p:nvPr>
            <p:ph idx="2" type="pic"/>
          </p:nvPr>
        </p:nvSpPr>
        <p:spPr>
          <a:xfrm>
            <a:off x="0" y="0"/>
            <a:ext cx="24384000" cy="137160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00" name="Google Shape;100;p25"/>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000000"/>
              </a:buClr>
              <a:buSzPts val="2400"/>
              <a:buFont typeface="Helvetica Neue Light"/>
              <a:buNone/>
              <a:defRPr/>
            </a:lvl1pPr>
            <a:lvl2pPr indent="0" lvl="1" marL="0" rtl="0" algn="ctr">
              <a:lnSpc>
                <a:spcPct val="100000"/>
              </a:lnSpc>
              <a:spcBef>
                <a:spcPts val="0"/>
              </a:spcBef>
              <a:spcAft>
                <a:spcPts val="0"/>
              </a:spcAft>
              <a:buClr>
                <a:srgbClr val="000000"/>
              </a:buClr>
              <a:buSzPts val="2400"/>
              <a:buFont typeface="Helvetica Neue Light"/>
              <a:buNone/>
              <a:defRPr/>
            </a:lvl2pPr>
            <a:lvl3pPr indent="0" lvl="2" marL="0" rtl="0" algn="ctr">
              <a:lnSpc>
                <a:spcPct val="100000"/>
              </a:lnSpc>
              <a:spcBef>
                <a:spcPts val="0"/>
              </a:spcBef>
              <a:spcAft>
                <a:spcPts val="0"/>
              </a:spcAft>
              <a:buClr>
                <a:srgbClr val="000000"/>
              </a:buClr>
              <a:buSzPts val="2400"/>
              <a:buFont typeface="Helvetica Neue Light"/>
              <a:buNone/>
              <a:defRPr/>
            </a:lvl3pPr>
            <a:lvl4pPr indent="0" lvl="3" marL="0" rtl="0" algn="ctr">
              <a:lnSpc>
                <a:spcPct val="100000"/>
              </a:lnSpc>
              <a:spcBef>
                <a:spcPts val="0"/>
              </a:spcBef>
              <a:spcAft>
                <a:spcPts val="0"/>
              </a:spcAft>
              <a:buClr>
                <a:srgbClr val="000000"/>
              </a:buClr>
              <a:buSzPts val="2400"/>
              <a:buFont typeface="Helvetica Neue Light"/>
              <a:buNone/>
              <a:defRPr/>
            </a:lvl4pPr>
            <a:lvl5pPr indent="0" lvl="4" marL="0" rtl="0" algn="ctr">
              <a:lnSpc>
                <a:spcPct val="100000"/>
              </a:lnSpc>
              <a:spcBef>
                <a:spcPts val="0"/>
              </a:spcBef>
              <a:spcAft>
                <a:spcPts val="0"/>
              </a:spcAft>
              <a:buClr>
                <a:srgbClr val="000000"/>
              </a:buClr>
              <a:buSzPts val="2400"/>
              <a:buFont typeface="Helvetica Neue Light"/>
              <a:buNone/>
              <a:defRPr/>
            </a:lvl5pPr>
            <a:lvl6pPr indent="0" lvl="5" marL="0" rtl="0" algn="ctr">
              <a:lnSpc>
                <a:spcPct val="100000"/>
              </a:lnSpc>
              <a:spcBef>
                <a:spcPts val="0"/>
              </a:spcBef>
              <a:spcAft>
                <a:spcPts val="0"/>
              </a:spcAft>
              <a:buClr>
                <a:srgbClr val="000000"/>
              </a:buClr>
              <a:buSzPts val="2400"/>
              <a:buFont typeface="Helvetica Neue Light"/>
              <a:buNone/>
              <a:defRPr/>
            </a:lvl6pPr>
            <a:lvl7pPr indent="0" lvl="6" marL="0" rtl="0" algn="ctr">
              <a:lnSpc>
                <a:spcPct val="100000"/>
              </a:lnSpc>
              <a:spcBef>
                <a:spcPts val="0"/>
              </a:spcBef>
              <a:spcAft>
                <a:spcPts val="0"/>
              </a:spcAft>
              <a:buClr>
                <a:srgbClr val="000000"/>
              </a:buClr>
              <a:buSzPts val="2400"/>
              <a:buFont typeface="Helvetica Neue Light"/>
              <a:buNone/>
              <a:defRPr/>
            </a:lvl7pPr>
            <a:lvl8pPr indent="0" lvl="7" marL="0" rtl="0" algn="ctr">
              <a:lnSpc>
                <a:spcPct val="100000"/>
              </a:lnSpc>
              <a:spcBef>
                <a:spcPts val="0"/>
              </a:spcBef>
              <a:spcAft>
                <a:spcPts val="0"/>
              </a:spcAft>
              <a:buClr>
                <a:srgbClr val="000000"/>
              </a:buClr>
              <a:buSzPts val="2400"/>
              <a:buFont typeface="Helvetica Neue Light"/>
              <a:buNone/>
              <a:defRPr/>
            </a:lvl8pPr>
            <a:lvl9pPr indent="0" lvl="8" marL="0" rtl="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type="tx">
  <p:cSld name="TITLE_AND_BODY">
    <p:spTree>
      <p:nvGrpSpPr>
        <p:cNvPr id="105" name="Shape 105"/>
        <p:cNvGrpSpPr/>
        <p:nvPr/>
      </p:nvGrpSpPr>
      <p:grpSpPr>
        <a:xfrm>
          <a:off x="0" y="0"/>
          <a:ext cx="0" cy="0"/>
          <a:chOff x="0" y="0"/>
          <a:chExt cx="0" cy="0"/>
        </a:xfrm>
      </p:grpSpPr>
      <p:sp>
        <p:nvSpPr>
          <p:cNvPr id="106" name="Google Shape;106;p27"/>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 горизонтально">
  <p:cSld name="Фото — горизонтально">
    <p:spTree>
      <p:nvGrpSpPr>
        <p:cNvPr id="107" name="Shape 107"/>
        <p:cNvGrpSpPr/>
        <p:nvPr/>
      </p:nvGrpSpPr>
      <p:grpSpPr>
        <a:xfrm>
          <a:off x="0" y="0"/>
          <a:ext cx="0" cy="0"/>
          <a:chOff x="0" y="0"/>
          <a:chExt cx="0" cy="0"/>
        </a:xfrm>
      </p:grpSpPr>
      <p:sp>
        <p:nvSpPr>
          <p:cNvPr id="108" name="Google Shape;108;p28"/>
          <p:cNvSpPr/>
          <p:nvPr>
            <p:ph idx="2" type="pic"/>
          </p:nvPr>
        </p:nvSpPr>
        <p:spPr>
          <a:xfrm>
            <a:off x="3125968" y="673100"/>
            <a:ext cx="18135600" cy="87375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28"/>
          <p:cNvSpPr txBox="1"/>
          <p:nvPr>
            <p:ph type="title"/>
          </p:nvPr>
        </p:nvSpPr>
        <p:spPr>
          <a:xfrm>
            <a:off x="635000" y="9448800"/>
            <a:ext cx="23114100" cy="2006700"/>
          </a:xfrm>
          <a:prstGeom prst="rect">
            <a:avLst/>
          </a:prstGeom>
          <a:noFill/>
          <a:ln>
            <a:noFill/>
          </a:ln>
        </p:spPr>
        <p:txBody>
          <a:bodyPr anchorCtr="0" anchor="b"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10" name="Google Shape;110;p28"/>
          <p:cNvSpPr txBox="1"/>
          <p:nvPr>
            <p:ph idx="1" type="body"/>
          </p:nvPr>
        </p:nvSpPr>
        <p:spPr>
          <a:xfrm>
            <a:off x="635000" y="11518900"/>
            <a:ext cx="23114100" cy="1587600"/>
          </a:xfrm>
          <a:prstGeom prst="rect">
            <a:avLst/>
          </a:prstGeom>
          <a:noFill/>
          <a:ln>
            <a:noFill/>
          </a:ln>
        </p:spPr>
        <p:txBody>
          <a:bodyPr anchorCtr="0" anchor="t" bIns="50800" lIns="50800" spcFirstLastPara="1" rIns="50800" wrap="square" tIns="50800"/>
          <a:lstStyle>
            <a:lvl1pPr indent="-228600" lvl="0" marL="457200" rtl="0" algn="ctr">
              <a:lnSpc>
                <a:spcPct val="100000"/>
              </a:lnSpc>
              <a:spcBef>
                <a:spcPts val="0"/>
              </a:spcBef>
              <a:spcAft>
                <a:spcPts val="0"/>
              </a:spcAft>
              <a:buClr>
                <a:srgbClr val="000000"/>
              </a:buClr>
              <a:buSzPts val="4400"/>
              <a:buFont typeface="Helvetica Neue Light"/>
              <a:buNone/>
              <a:defRPr sz="4400"/>
            </a:lvl1pPr>
            <a:lvl2pPr indent="-228600" lvl="1" marL="914400" rtl="0" algn="ctr">
              <a:lnSpc>
                <a:spcPct val="100000"/>
              </a:lnSpc>
              <a:spcBef>
                <a:spcPts val="0"/>
              </a:spcBef>
              <a:spcAft>
                <a:spcPts val="0"/>
              </a:spcAft>
              <a:buClr>
                <a:srgbClr val="000000"/>
              </a:buClr>
              <a:buSzPts val="4400"/>
              <a:buFont typeface="Helvetica Neue Light"/>
              <a:buNone/>
              <a:defRPr sz="4400"/>
            </a:lvl2pPr>
            <a:lvl3pPr indent="-228600" lvl="2" marL="1371600" rtl="0" algn="ctr">
              <a:lnSpc>
                <a:spcPct val="100000"/>
              </a:lnSpc>
              <a:spcBef>
                <a:spcPts val="0"/>
              </a:spcBef>
              <a:spcAft>
                <a:spcPts val="0"/>
              </a:spcAft>
              <a:buClr>
                <a:srgbClr val="000000"/>
              </a:buClr>
              <a:buSzPts val="4400"/>
              <a:buFont typeface="Helvetica Neue Light"/>
              <a:buNone/>
              <a:defRPr sz="4400"/>
            </a:lvl3pPr>
            <a:lvl4pPr indent="-228600" lvl="3" marL="1828800" rtl="0" algn="ctr">
              <a:lnSpc>
                <a:spcPct val="100000"/>
              </a:lnSpc>
              <a:spcBef>
                <a:spcPts val="0"/>
              </a:spcBef>
              <a:spcAft>
                <a:spcPts val="0"/>
              </a:spcAft>
              <a:buClr>
                <a:srgbClr val="000000"/>
              </a:buClr>
              <a:buSzPts val="4400"/>
              <a:buFont typeface="Helvetica Neue Light"/>
              <a:buNone/>
              <a:defRPr sz="4400"/>
            </a:lvl4pPr>
            <a:lvl5pPr indent="-228600" lvl="4" marL="2286000" rtl="0" algn="ctr">
              <a:lnSpc>
                <a:spcPct val="100000"/>
              </a:lnSpc>
              <a:spcBef>
                <a:spcPts val="0"/>
              </a:spcBef>
              <a:spcAft>
                <a:spcPts val="0"/>
              </a:spcAft>
              <a:buClr>
                <a:srgbClr val="000000"/>
              </a:buClr>
              <a:buSzPts val="4400"/>
              <a:buFont typeface="Helvetica Neue Light"/>
              <a:buNone/>
              <a:defRPr sz="4400"/>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111" name="Google Shape;111;p28"/>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 по центру">
  <p:cSld name="Заголовок — по центру">
    <p:spTree>
      <p:nvGrpSpPr>
        <p:cNvPr id="112" name="Shape 112"/>
        <p:cNvGrpSpPr/>
        <p:nvPr/>
      </p:nvGrpSpPr>
      <p:grpSpPr>
        <a:xfrm>
          <a:off x="0" y="0"/>
          <a:ext cx="0" cy="0"/>
          <a:chOff x="0" y="0"/>
          <a:chExt cx="0" cy="0"/>
        </a:xfrm>
      </p:grpSpPr>
      <p:sp>
        <p:nvSpPr>
          <p:cNvPr id="113" name="Google Shape;113;p29"/>
          <p:cNvSpPr txBox="1"/>
          <p:nvPr>
            <p:ph type="title"/>
          </p:nvPr>
        </p:nvSpPr>
        <p:spPr>
          <a:xfrm>
            <a:off x="1778000" y="4533900"/>
            <a:ext cx="20828100" cy="4648200"/>
          </a:xfrm>
          <a:prstGeom prst="rect">
            <a:avLst/>
          </a:prstGeom>
          <a:noFill/>
          <a:ln>
            <a:noFill/>
          </a:ln>
        </p:spPr>
        <p:txBody>
          <a:bodyPr anchorCtr="0" anchor="ctr"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14" name="Google Shape;114;p29"/>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 вертикально">
  <p:cSld name="Фото — вертикально">
    <p:spTree>
      <p:nvGrpSpPr>
        <p:cNvPr id="115" name="Shape 115"/>
        <p:cNvGrpSpPr/>
        <p:nvPr/>
      </p:nvGrpSpPr>
      <p:grpSpPr>
        <a:xfrm>
          <a:off x="0" y="0"/>
          <a:ext cx="0" cy="0"/>
          <a:chOff x="0" y="0"/>
          <a:chExt cx="0" cy="0"/>
        </a:xfrm>
      </p:grpSpPr>
      <p:sp>
        <p:nvSpPr>
          <p:cNvPr id="116" name="Google Shape;116;p30"/>
          <p:cNvSpPr/>
          <p:nvPr>
            <p:ph idx="2" type="pic"/>
          </p:nvPr>
        </p:nvSpPr>
        <p:spPr>
          <a:xfrm>
            <a:off x="13165980" y="1104900"/>
            <a:ext cx="9525000" cy="115062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17" name="Google Shape;117;p30"/>
          <p:cNvSpPr txBox="1"/>
          <p:nvPr>
            <p:ph type="title"/>
          </p:nvPr>
        </p:nvSpPr>
        <p:spPr>
          <a:xfrm>
            <a:off x="1651000" y="1104900"/>
            <a:ext cx="10223400" cy="5613300"/>
          </a:xfrm>
          <a:prstGeom prst="rect">
            <a:avLst/>
          </a:prstGeom>
          <a:noFill/>
          <a:ln>
            <a:noFill/>
          </a:ln>
        </p:spPr>
        <p:txBody>
          <a:bodyPr anchorCtr="0" anchor="b" bIns="50800" lIns="50800" spcFirstLastPara="1" rIns="50800" wrap="square" tIns="50800"/>
          <a:lstStyle>
            <a:lvl1pPr lvl="0" rtl="0" algn="ctr">
              <a:lnSpc>
                <a:spcPct val="100000"/>
              </a:lnSpc>
              <a:spcBef>
                <a:spcPts val="0"/>
              </a:spcBef>
              <a:spcAft>
                <a:spcPts val="0"/>
              </a:spcAft>
              <a:buClr>
                <a:srgbClr val="000000"/>
              </a:buClr>
              <a:buSzPts val="8400"/>
              <a:buFont typeface="Helvetica Neue Light"/>
              <a:buNone/>
              <a:defRPr sz="8400"/>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18" name="Google Shape;118;p30"/>
          <p:cNvSpPr txBox="1"/>
          <p:nvPr>
            <p:ph idx="1" type="body"/>
          </p:nvPr>
        </p:nvSpPr>
        <p:spPr>
          <a:xfrm>
            <a:off x="1651000" y="6845300"/>
            <a:ext cx="10223400" cy="5765700"/>
          </a:xfrm>
          <a:prstGeom prst="rect">
            <a:avLst/>
          </a:prstGeom>
          <a:noFill/>
          <a:ln>
            <a:noFill/>
          </a:ln>
        </p:spPr>
        <p:txBody>
          <a:bodyPr anchorCtr="0" anchor="t" bIns="50800" lIns="50800" spcFirstLastPara="1" rIns="50800" wrap="square" tIns="50800"/>
          <a:lstStyle>
            <a:lvl1pPr indent="-228600" lvl="0" marL="457200" rtl="0" algn="ctr">
              <a:lnSpc>
                <a:spcPct val="100000"/>
              </a:lnSpc>
              <a:spcBef>
                <a:spcPts val="0"/>
              </a:spcBef>
              <a:spcAft>
                <a:spcPts val="0"/>
              </a:spcAft>
              <a:buClr>
                <a:srgbClr val="000000"/>
              </a:buClr>
              <a:buSzPts val="4400"/>
              <a:buFont typeface="Helvetica Neue Light"/>
              <a:buNone/>
              <a:defRPr sz="4400"/>
            </a:lvl1pPr>
            <a:lvl2pPr indent="-228600" lvl="1" marL="914400" rtl="0" algn="ctr">
              <a:lnSpc>
                <a:spcPct val="100000"/>
              </a:lnSpc>
              <a:spcBef>
                <a:spcPts val="0"/>
              </a:spcBef>
              <a:spcAft>
                <a:spcPts val="0"/>
              </a:spcAft>
              <a:buClr>
                <a:srgbClr val="000000"/>
              </a:buClr>
              <a:buSzPts val="4400"/>
              <a:buFont typeface="Helvetica Neue Light"/>
              <a:buNone/>
              <a:defRPr sz="4400"/>
            </a:lvl2pPr>
            <a:lvl3pPr indent="-228600" lvl="2" marL="1371600" rtl="0" algn="ctr">
              <a:lnSpc>
                <a:spcPct val="100000"/>
              </a:lnSpc>
              <a:spcBef>
                <a:spcPts val="0"/>
              </a:spcBef>
              <a:spcAft>
                <a:spcPts val="0"/>
              </a:spcAft>
              <a:buClr>
                <a:srgbClr val="000000"/>
              </a:buClr>
              <a:buSzPts val="4400"/>
              <a:buFont typeface="Helvetica Neue Light"/>
              <a:buNone/>
              <a:defRPr sz="4400"/>
            </a:lvl3pPr>
            <a:lvl4pPr indent="-228600" lvl="3" marL="1828800" rtl="0" algn="ctr">
              <a:lnSpc>
                <a:spcPct val="100000"/>
              </a:lnSpc>
              <a:spcBef>
                <a:spcPts val="0"/>
              </a:spcBef>
              <a:spcAft>
                <a:spcPts val="0"/>
              </a:spcAft>
              <a:buClr>
                <a:srgbClr val="000000"/>
              </a:buClr>
              <a:buSzPts val="4400"/>
              <a:buFont typeface="Helvetica Neue Light"/>
              <a:buNone/>
              <a:defRPr sz="4400"/>
            </a:lvl4pPr>
            <a:lvl5pPr indent="-228600" lvl="4" marL="2286000" rtl="0" algn="ctr">
              <a:lnSpc>
                <a:spcPct val="100000"/>
              </a:lnSpc>
              <a:spcBef>
                <a:spcPts val="0"/>
              </a:spcBef>
              <a:spcAft>
                <a:spcPts val="0"/>
              </a:spcAft>
              <a:buClr>
                <a:srgbClr val="000000"/>
              </a:buClr>
              <a:buSzPts val="4400"/>
              <a:buFont typeface="Helvetica Neue Light"/>
              <a:buNone/>
              <a:defRPr sz="4400"/>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119" name="Google Shape;119;p30"/>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 вверху">
  <p:cSld name="Заголовок — вверху">
    <p:spTree>
      <p:nvGrpSpPr>
        <p:cNvPr id="120" name="Shape 120"/>
        <p:cNvGrpSpPr/>
        <p:nvPr/>
      </p:nvGrpSpPr>
      <p:grpSpPr>
        <a:xfrm>
          <a:off x="0" y="0"/>
          <a:ext cx="0" cy="0"/>
          <a:chOff x="0" y="0"/>
          <a:chExt cx="0" cy="0"/>
        </a:xfrm>
      </p:grpSpPr>
      <p:sp>
        <p:nvSpPr>
          <p:cNvPr id="121" name="Google Shape;121;p31"/>
          <p:cNvSpPr txBox="1"/>
          <p:nvPr>
            <p:ph type="title"/>
          </p:nvPr>
        </p:nvSpPr>
        <p:spPr>
          <a:xfrm>
            <a:off x="1689100" y="952500"/>
            <a:ext cx="21005700" cy="2286000"/>
          </a:xfrm>
          <a:prstGeom prst="rect">
            <a:avLst/>
          </a:prstGeom>
          <a:noFill/>
          <a:ln>
            <a:noFill/>
          </a:ln>
        </p:spPr>
        <p:txBody>
          <a:bodyPr anchorCtr="0" anchor="ctr"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22" name="Google Shape;122;p31"/>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пункты">
  <p:cSld name="Заголовок и пункты">
    <p:spTree>
      <p:nvGrpSpPr>
        <p:cNvPr id="123" name="Shape 123"/>
        <p:cNvGrpSpPr/>
        <p:nvPr/>
      </p:nvGrpSpPr>
      <p:grpSpPr>
        <a:xfrm>
          <a:off x="0" y="0"/>
          <a:ext cx="0" cy="0"/>
          <a:chOff x="0" y="0"/>
          <a:chExt cx="0" cy="0"/>
        </a:xfrm>
      </p:grpSpPr>
      <p:sp>
        <p:nvSpPr>
          <p:cNvPr id="124" name="Google Shape;124;p32"/>
          <p:cNvSpPr txBox="1"/>
          <p:nvPr>
            <p:ph type="title"/>
          </p:nvPr>
        </p:nvSpPr>
        <p:spPr>
          <a:xfrm>
            <a:off x="1689100" y="952500"/>
            <a:ext cx="21005700" cy="2286000"/>
          </a:xfrm>
          <a:prstGeom prst="rect">
            <a:avLst/>
          </a:prstGeom>
          <a:noFill/>
          <a:ln>
            <a:noFill/>
          </a:ln>
        </p:spPr>
        <p:txBody>
          <a:bodyPr anchorCtr="0" anchor="ctr"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25" name="Google Shape;125;p32"/>
          <p:cNvSpPr txBox="1"/>
          <p:nvPr>
            <p:ph idx="1" type="body"/>
          </p:nvPr>
        </p:nvSpPr>
        <p:spPr>
          <a:xfrm>
            <a:off x="1689100" y="3238500"/>
            <a:ext cx="21005700" cy="9207600"/>
          </a:xfrm>
          <a:prstGeom prst="rect">
            <a:avLst/>
          </a:prstGeom>
          <a:noFill/>
          <a:ln>
            <a:noFill/>
          </a:ln>
        </p:spPr>
        <p:txBody>
          <a:bodyPr anchorCtr="0" anchor="ctr" bIns="50800" lIns="50800" spcFirstLastPara="1" rIns="50800" wrap="square" tIns="50800"/>
          <a:lstStyle>
            <a:lvl1pPr indent="-314325" lvl="0" marL="457200" rtl="0" algn="l">
              <a:lnSpc>
                <a:spcPct val="100000"/>
              </a:lnSpc>
              <a:spcBef>
                <a:spcPts val="5900"/>
              </a:spcBef>
              <a:spcAft>
                <a:spcPts val="0"/>
              </a:spcAft>
              <a:buClr>
                <a:srgbClr val="000000"/>
              </a:buClr>
              <a:buSzPts val="1350"/>
              <a:buChar char="•"/>
              <a:defRPr/>
            </a:lvl1pPr>
            <a:lvl2pPr indent="-314325" lvl="1" marL="914400" rtl="0" algn="l">
              <a:lnSpc>
                <a:spcPct val="100000"/>
              </a:lnSpc>
              <a:spcBef>
                <a:spcPts val="5900"/>
              </a:spcBef>
              <a:spcAft>
                <a:spcPts val="0"/>
              </a:spcAft>
              <a:buClr>
                <a:srgbClr val="000000"/>
              </a:buClr>
              <a:buSzPts val="1350"/>
              <a:buChar char="•"/>
              <a:defRPr/>
            </a:lvl2pPr>
            <a:lvl3pPr indent="-314325" lvl="2" marL="1371600" rtl="0" algn="l">
              <a:lnSpc>
                <a:spcPct val="100000"/>
              </a:lnSpc>
              <a:spcBef>
                <a:spcPts val="5900"/>
              </a:spcBef>
              <a:spcAft>
                <a:spcPts val="0"/>
              </a:spcAft>
              <a:buClr>
                <a:srgbClr val="000000"/>
              </a:buClr>
              <a:buSzPts val="1350"/>
              <a:buChar char="•"/>
              <a:defRPr/>
            </a:lvl3pPr>
            <a:lvl4pPr indent="-314325" lvl="3" marL="1828800" rtl="0" algn="l">
              <a:lnSpc>
                <a:spcPct val="100000"/>
              </a:lnSpc>
              <a:spcBef>
                <a:spcPts val="5900"/>
              </a:spcBef>
              <a:spcAft>
                <a:spcPts val="0"/>
              </a:spcAft>
              <a:buClr>
                <a:srgbClr val="000000"/>
              </a:buClr>
              <a:buSzPts val="1350"/>
              <a:buChar char="•"/>
              <a:defRPr/>
            </a:lvl4pPr>
            <a:lvl5pPr indent="-314325" lvl="4" marL="2286000" rtl="0" algn="l">
              <a:lnSpc>
                <a:spcPct val="100000"/>
              </a:lnSpc>
              <a:spcBef>
                <a:spcPts val="5900"/>
              </a:spcBef>
              <a:spcAft>
                <a:spcPts val="0"/>
              </a:spcAft>
              <a:buClr>
                <a:srgbClr val="000000"/>
              </a:buClr>
              <a:buSzPts val="1350"/>
              <a:buChar char="•"/>
              <a:defRPr/>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126" name="Google Shape;126;p32"/>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 горизонтально">
  <p:cSld name="Фото — горизонтально">
    <p:spTree>
      <p:nvGrpSpPr>
        <p:cNvPr id="15" name="Shape 15"/>
        <p:cNvGrpSpPr/>
        <p:nvPr/>
      </p:nvGrpSpPr>
      <p:grpSpPr>
        <a:xfrm>
          <a:off x="0" y="0"/>
          <a:ext cx="0" cy="0"/>
          <a:chOff x="0" y="0"/>
          <a:chExt cx="0" cy="0"/>
        </a:xfrm>
      </p:grpSpPr>
      <p:sp>
        <p:nvSpPr>
          <p:cNvPr id="16" name="Google Shape;16;p4"/>
          <p:cNvSpPr/>
          <p:nvPr>
            <p:ph idx="2" type="pic"/>
          </p:nvPr>
        </p:nvSpPr>
        <p:spPr>
          <a:xfrm>
            <a:off x="3125968" y="673100"/>
            <a:ext cx="18135601" cy="87376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7" name="Google Shape;17;p4"/>
          <p:cNvSpPr txBox="1"/>
          <p:nvPr>
            <p:ph type="title"/>
          </p:nvPr>
        </p:nvSpPr>
        <p:spPr>
          <a:xfrm>
            <a:off x="635000" y="9448800"/>
            <a:ext cx="23114000" cy="2006600"/>
          </a:xfrm>
          <a:prstGeom prst="rect">
            <a:avLst/>
          </a:prstGeom>
          <a:noFill/>
          <a:ln>
            <a:noFill/>
          </a:ln>
        </p:spPr>
        <p:txBody>
          <a:bodyPr anchorCtr="0" anchor="b" bIns="50800" lIns="50800" spcFirstLastPara="1" rIns="50800" wrap="square" tIns="508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8" name="Google Shape;18;p4"/>
          <p:cNvSpPr txBox="1"/>
          <p:nvPr>
            <p:ph idx="1" type="body"/>
          </p:nvPr>
        </p:nvSpPr>
        <p:spPr>
          <a:xfrm>
            <a:off x="635000" y="11518900"/>
            <a:ext cx="23114000" cy="1587500"/>
          </a:xfrm>
          <a:prstGeom prst="rect">
            <a:avLst/>
          </a:prstGeom>
          <a:noFill/>
          <a:ln>
            <a:noFill/>
          </a:ln>
        </p:spPr>
        <p:txBody>
          <a:bodyPr anchorCtr="0" anchor="t" bIns="50800" lIns="50800" spcFirstLastPara="1" rIns="50800" wrap="square" tIns="50800"/>
          <a:lstStyle>
            <a:lvl1pPr indent="-228600" lvl="0" marL="457200" algn="ctr">
              <a:lnSpc>
                <a:spcPct val="100000"/>
              </a:lnSpc>
              <a:spcBef>
                <a:spcPts val="0"/>
              </a:spcBef>
              <a:spcAft>
                <a:spcPts val="0"/>
              </a:spcAft>
              <a:buClr>
                <a:srgbClr val="000000"/>
              </a:buClr>
              <a:buSzPts val="4400"/>
              <a:buFont typeface="Helvetica Neue Light"/>
              <a:buNone/>
              <a:defRPr sz="4400"/>
            </a:lvl1pPr>
            <a:lvl2pPr indent="-228600" lvl="1" marL="914400" algn="ctr">
              <a:lnSpc>
                <a:spcPct val="100000"/>
              </a:lnSpc>
              <a:spcBef>
                <a:spcPts val="0"/>
              </a:spcBef>
              <a:spcAft>
                <a:spcPts val="0"/>
              </a:spcAft>
              <a:buClr>
                <a:srgbClr val="000000"/>
              </a:buClr>
              <a:buSzPts val="4400"/>
              <a:buFont typeface="Helvetica Neue Light"/>
              <a:buNone/>
              <a:defRPr sz="4400"/>
            </a:lvl2pPr>
            <a:lvl3pPr indent="-228600" lvl="2" marL="1371600" algn="ctr">
              <a:lnSpc>
                <a:spcPct val="100000"/>
              </a:lnSpc>
              <a:spcBef>
                <a:spcPts val="0"/>
              </a:spcBef>
              <a:spcAft>
                <a:spcPts val="0"/>
              </a:spcAft>
              <a:buClr>
                <a:srgbClr val="000000"/>
              </a:buClr>
              <a:buSzPts val="4400"/>
              <a:buFont typeface="Helvetica Neue Light"/>
              <a:buNone/>
              <a:defRPr sz="4400"/>
            </a:lvl3pPr>
            <a:lvl4pPr indent="-228600" lvl="3" marL="1828800" algn="ctr">
              <a:lnSpc>
                <a:spcPct val="100000"/>
              </a:lnSpc>
              <a:spcBef>
                <a:spcPts val="0"/>
              </a:spcBef>
              <a:spcAft>
                <a:spcPts val="0"/>
              </a:spcAft>
              <a:buClr>
                <a:srgbClr val="000000"/>
              </a:buClr>
              <a:buSzPts val="4400"/>
              <a:buFont typeface="Helvetica Neue Light"/>
              <a:buNone/>
              <a:defRPr sz="4400"/>
            </a:lvl4pPr>
            <a:lvl5pPr indent="-228600" lvl="4" marL="2286000" algn="ctr">
              <a:lnSpc>
                <a:spcPct val="100000"/>
              </a:lnSpc>
              <a:spcBef>
                <a:spcPts val="0"/>
              </a:spcBef>
              <a:spcAft>
                <a:spcPts val="0"/>
              </a:spcAft>
              <a:buClr>
                <a:srgbClr val="000000"/>
              </a:buClr>
              <a:buSzPts val="4400"/>
              <a:buFont typeface="Helvetica Neue Light"/>
              <a:buNone/>
              <a:defRPr sz="4400"/>
            </a:lvl5pPr>
            <a:lvl6pPr indent="-314325" lvl="5" marL="2743200" algn="l">
              <a:lnSpc>
                <a:spcPct val="100000"/>
              </a:lnSpc>
              <a:spcBef>
                <a:spcPts val="5900"/>
              </a:spcBef>
              <a:spcAft>
                <a:spcPts val="0"/>
              </a:spcAft>
              <a:buClr>
                <a:srgbClr val="000000"/>
              </a:buClr>
              <a:buSzPts val="1350"/>
              <a:buChar char="•"/>
              <a:defRPr/>
            </a:lvl6pPr>
            <a:lvl7pPr indent="-314325" lvl="6" marL="3200400" algn="l">
              <a:lnSpc>
                <a:spcPct val="100000"/>
              </a:lnSpc>
              <a:spcBef>
                <a:spcPts val="5900"/>
              </a:spcBef>
              <a:spcAft>
                <a:spcPts val="0"/>
              </a:spcAft>
              <a:buClr>
                <a:srgbClr val="000000"/>
              </a:buClr>
              <a:buSzPts val="1350"/>
              <a:buChar char="•"/>
              <a:defRPr/>
            </a:lvl7pPr>
            <a:lvl8pPr indent="-314325" lvl="7" marL="3657600" algn="l">
              <a:lnSpc>
                <a:spcPct val="100000"/>
              </a:lnSpc>
              <a:spcBef>
                <a:spcPts val="5900"/>
              </a:spcBef>
              <a:spcAft>
                <a:spcPts val="0"/>
              </a:spcAft>
              <a:buClr>
                <a:srgbClr val="000000"/>
              </a:buClr>
              <a:buSzPts val="1350"/>
              <a:buChar char="•"/>
              <a:defRPr/>
            </a:lvl8pPr>
            <a:lvl9pPr indent="-314325" lvl="8" marL="4114800" algn="l">
              <a:lnSpc>
                <a:spcPct val="100000"/>
              </a:lnSpc>
              <a:spcBef>
                <a:spcPts val="5900"/>
              </a:spcBef>
              <a:spcAft>
                <a:spcPts val="0"/>
              </a:spcAft>
              <a:buClr>
                <a:srgbClr val="000000"/>
              </a:buClr>
              <a:buSzPts val="1350"/>
              <a:buChar char="•"/>
              <a:defRPr/>
            </a:lvl9pPr>
          </a:lstStyle>
          <a:p/>
        </p:txBody>
      </p:sp>
      <p:sp>
        <p:nvSpPr>
          <p:cNvPr id="19" name="Google Shape;19;p4"/>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пункты и фото">
  <p:cSld name="Заголовок, пункты и фото">
    <p:spTree>
      <p:nvGrpSpPr>
        <p:cNvPr id="127" name="Shape 127"/>
        <p:cNvGrpSpPr/>
        <p:nvPr/>
      </p:nvGrpSpPr>
      <p:grpSpPr>
        <a:xfrm>
          <a:off x="0" y="0"/>
          <a:ext cx="0" cy="0"/>
          <a:chOff x="0" y="0"/>
          <a:chExt cx="0" cy="0"/>
        </a:xfrm>
      </p:grpSpPr>
      <p:sp>
        <p:nvSpPr>
          <p:cNvPr id="128" name="Google Shape;128;p33"/>
          <p:cNvSpPr/>
          <p:nvPr>
            <p:ph idx="2" type="pic"/>
          </p:nvPr>
        </p:nvSpPr>
        <p:spPr>
          <a:xfrm>
            <a:off x="13169900" y="3238500"/>
            <a:ext cx="9525000" cy="92076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29" name="Google Shape;129;p33"/>
          <p:cNvSpPr txBox="1"/>
          <p:nvPr>
            <p:ph type="title"/>
          </p:nvPr>
        </p:nvSpPr>
        <p:spPr>
          <a:xfrm>
            <a:off x="1689100" y="952500"/>
            <a:ext cx="21005700" cy="2286000"/>
          </a:xfrm>
          <a:prstGeom prst="rect">
            <a:avLst/>
          </a:prstGeom>
          <a:noFill/>
          <a:ln>
            <a:noFill/>
          </a:ln>
        </p:spPr>
        <p:txBody>
          <a:bodyPr anchorCtr="0" anchor="ctr" bIns="50800" lIns="50800" spcFirstLastPara="1" rIns="50800" wrap="square" tIns="50800"/>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30" name="Google Shape;130;p33"/>
          <p:cNvSpPr txBox="1"/>
          <p:nvPr>
            <p:ph idx="1" type="body"/>
          </p:nvPr>
        </p:nvSpPr>
        <p:spPr>
          <a:xfrm>
            <a:off x="1689100" y="3238500"/>
            <a:ext cx="10007700" cy="9207600"/>
          </a:xfrm>
          <a:prstGeom prst="rect">
            <a:avLst/>
          </a:prstGeom>
          <a:noFill/>
          <a:ln>
            <a:noFill/>
          </a:ln>
        </p:spPr>
        <p:txBody>
          <a:bodyPr anchorCtr="0" anchor="ctr" bIns="50800" lIns="50800" spcFirstLastPara="1" rIns="50800" wrap="square" tIns="50800"/>
          <a:lstStyle>
            <a:lvl1pPr indent="-442912" lvl="0" marL="457200" rtl="0" algn="l">
              <a:lnSpc>
                <a:spcPct val="100000"/>
              </a:lnSpc>
              <a:spcBef>
                <a:spcPts val="4500"/>
              </a:spcBef>
              <a:spcAft>
                <a:spcPts val="0"/>
              </a:spcAft>
              <a:buClr>
                <a:srgbClr val="000000"/>
              </a:buClr>
              <a:buSzPts val="3375"/>
              <a:buFont typeface="Helvetica Neue Light"/>
              <a:buChar char="•"/>
              <a:defRPr sz="4500"/>
            </a:lvl1pPr>
            <a:lvl2pPr indent="-442912" lvl="1" marL="914400" rtl="0" algn="l">
              <a:lnSpc>
                <a:spcPct val="100000"/>
              </a:lnSpc>
              <a:spcBef>
                <a:spcPts val="4500"/>
              </a:spcBef>
              <a:spcAft>
                <a:spcPts val="0"/>
              </a:spcAft>
              <a:buClr>
                <a:srgbClr val="000000"/>
              </a:buClr>
              <a:buSzPts val="3375"/>
              <a:buFont typeface="Helvetica Neue Light"/>
              <a:buChar char="•"/>
              <a:defRPr sz="4500"/>
            </a:lvl2pPr>
            <a:lvl3pPr indent="-442912" lvl="2" marL="1371600" rtl="0" algn="l">
              <a:lnSpc>
                <a:spcPct val="100000"/>
              </a:lnSpc>
              <a:spcBef>
                <a:spcPts val="4500"/>
              </a:spcBef>
              <a:spcAft>
                <a:spcPts val="0"/>
              </a:spcAft>
              <a:buClr>
                <a:srgbClr val="000000"/>
              </a:buClr>
              <a:buSzPts val="3375"/>
              <a:buFont typeface="Helvetica Neue Light"/>
              <a:buChar char="•"/>
              <a:defRPr sz="4500"/>
            </a:lvl3pPr>
            <a:lvl4pPr indent="-442912" lvl="3" marL="1828800" rtl="0" algn="l">
              <a:lnSpc>
                <a:spcPct val="100000"/>
              </a:lnSpc>
              <a:spcBef>
                <a:spcPts val="4500"/>
              </a:spcBef>
              <a:spcAft>
                <a:spcPts val="0"/>
              </a:spcAft>
              <a:buClr>
                <a:srgbClr val="000000"/>
              </a:buClr>
              <a:buSzPts val="3375"/>
              <a:buFont typeface="Helvetica Neue Light"/>
              <a:buChar char="•"/>
              <a:defRPr sz="4500"/>
            </a:lvl4pPr>
            <a:lvl5pPr indent="-442912" lvl="4" marL="2286000" rtl="0" algn="l">
              <a:lnSpc>
                <a:spcPct val="100000"/>
              </a:lnSpc>
              <a:spcBef>
                <a:spcPts val="4500"/>
              </a:spcBef>
              <a:spcAft>
                <a:spcPts val="0"/>
              </a:spcAft>
              <a:buClr>
                <a:srgbClr val="000000"/>
              </a:buClr>
              <a:buSzPts val="3375"/>
              <a:buFont typeface="Helvetica Neue Light"/>
              <a:buChar char="•"/>
              <a:defRPr sz="4500"/>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131" name="Google Shape;131;p33"/>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нкты">
  <p:cSld name="Пункты">
    <p:spTree>
      <p:nvGrpSpPr>
        <p:cNvPr id="132" name="Shape 132"/>
        <p:cNvGrpSpPr/>
        <p:nvPr/>
      </p:nvGrpSpPr>
      <p:grpSpPr>
        <a:xfrm>
          <a:off x="0" y="0"/>
          <a:ext cx="0" cy="0"/>
          <a:chOff x="0" y="0"/>
          <a:chExt cx="0" cy="0"/>
        </a:xfrm>
      </p:grpSpPr>
      <p:sp>
        <p:nvSpPr>
          <p:cNvPr id="133" name="Google Shape;133;p34"/>
          <p:cNvSpPr txBox="1"/>
          <p:nvPr>
            <p:ph idx="1" type="body"/>
          </p:nvPr>
        </p:nvSpPr>
        <p:spPr>
          <a:xfrm>
            <a:off x="1689100" y="1778000"/>
            <a:ext cx="21005700" cy="10147200"/>
          </a:xfrm>
          <a:prstGeom prst="rect">
            <a:avLst/>
          </a:prstGeom>
          <a:noFill/>
          <a:ln>
            <a:noFill/>
          </a:ln>
        </p:spPr>
        <p:txBody>
          <a:bodyPr anchorCtr="0" anchor="ctr" bIns="50800" lIns="50800" spcFirstLastPara="1" rIns="50800" wrap="square" tIns="50800"/>
          <a:lstStyle>
            <a:lvl1pPr indent="-314325" lvl="0" marL="457200" rtl="0" algn="l">
              <a:lnSpc>
                <a:spcPct val="100000"/>
              </a:lnSpc>
              <a:spcBef>
                <a:spcPts val="5900"/>
              </a:spcBef>
              <a:spcAft>
                <a:spcPts val="0"/>
              </a:spcAft>
              <a:buClr>
                <a:srgbClr val="000000"/>
              </a:buClr>
              <a:buSzPts val="1350"/>
              <a:buChar char="•"/>
              <a:defRPr/>
            </a:lvl1pPr>
            <a:lvl2pPr indent="-314325" lvl="1" marL="914400" rtl="0" algn="l">
              <a:lnSpc>
                <a:spcPct val="100000"/>
              </a:lnSpc>
              <a:spcBef>
                <a:spcPts val="5900"/>
              </a:spcBef>
              <a:spcAft>
                <a:spcPts val="0"/>
              </a:spcAft>
              <a:buClr>
                <a:srgbClr val="000000"/>
              </a:buClr>
              <a:buSzPts val="1350"/>
              <a:buChar char="•"/>
              <a:defRPr/>
            </a:lvl2pPr>
            <a:lvl3pPr indent="-314325" lvl="2" marL="1371600" rtl="0" algn="l">
              <a:lnSpc>
                <a:spcPct val="100000"/>
              </a:lnSpc>
              <a:spcBef>
                <a:spcPts val="5900"/>
              </a:spcBef>
              <a:spcAft>
                <a:spcPts val="0"/>
              </a:spcAft>
              <a:buClr>
                <a:srgbClr val="000000"/>
              </a:buClr>
              <a:buSzPts val="1350"/>
              <a:buChar char="•"/>
              <a:defRPr/>
            </a:lvl3pPr>
            <a:lvl4pPr indent="-314325" lvl="3" marL="1828800" rtl="0" algn="l">
              <a:lnSpc>
                <a:spcPct val="100000"/>
              </a:lnSpc>
              <a:spcBef>
                <a:spcPts val="5900"/>
              </a:spcBef>
              <a:spcAft>
                <a:spcPts val="0"/>
              </a:spcAft>
              <a:buClr>
                <a:srgbClr val="000000"/>
              </a:buClr>
              <a:buSzPts val="1350"/>
              <a:buChar char="•"/>
              <a:defRPr/>
            </a:lvl4pPr>
            <a:lvl5pPr indent="-314325" lvl="4" marL="2286000" rtl="0" algn="l">
              <a:lnSpc>
                <a:spcPct val="100000"/>
              </a:lnSpc>
              <a:spcBef>
                <a:spcPts val="5900"/>
              </a:spcBef>
              <a:spcAft>
                <a:spcPts val="0"/>
              </a:spcAft>
              <a:buClr>
                <a:srgbClr val="000000"/>
              </a:buClr>
              <a:buSzPts val="1350"/>
              <a:buChar char="•"/>
              <a:defRPr/>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134" name="Google Shape;134;p34"/>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 3 шт.">
  <p:cSld name="Фото — 3 шт.">
    <p:spTree>
      <p:nvGrpSpPr>
        <p:cNvPr id="135" name="Shape 135"/>
        <p:cNvGrpSpPr/>
        <p:nvPr/>
      </p:nvGrpSpPr>
      <p:grpSpPr>
        <a:xfrm>
          <a:off x="0" y="0"/>
          <a:ext cx="0" cy="0"/>
          <a:chOff x="0" y="0"/>
          <a:chExt cx="0" cy="0"/>
        </a:xfrm>
      </p:grpSpPr>
      <p:sp>
        <p:nvSpPr>
          <p:cNvPr id="136" name="Google Shape;136;p35"/>
          <p:cNvSpPr/>
          <p:nvPr>
            <p:ph idx="2" type="pic"/>
          </p:nvPr>
        </p:nvSpPr>
        <p:spPr>
          <a:xfrm>
            <a:off x="15760700" y="7048500"/>
            <a:ext cx="7404000" cy="55500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37" name="Google Shape;137;p35"/>
          <p:cNvSpPr/>
          <p:nvPr>
            <p:ph idx="3" type="pic"/>
          </p:nvPr>
        </p:nvSpPr>
        <p:spPr>
          <a:xfrm>
            <a:off x="15760700" y="1130300"/>
            <a:ext cx="7404000" cy="55500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38" name="Google Shape;138;p35"/>
          <p:cNvSpPr/>
          <p:nvPr>
            <p:ph idx="4" type="pic"/>
          </p:nvPr>
        </p:nvSpPr>
        <p:spPr>
          <a:xfrm>
            <a:off x="1206500" y="1130300"/>
            <a:ext cx="14173200" cy="114681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39" name="Google Shape;139;p35"/>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Цитата">
  <p:cSld name="Цитата">
    <p:spTree>
      <p:nvGrpSpPr>
        <p:cNvPr id="140" name="Shape 140"/>
        <p:cNvGrpSpPr/>
        <p:nvPr/>
      </p:nvGrpSpPr>
      <p:grpSpPr>
        <a:xfrm>
          <a:off x="0" y="0"/>
          <a:ext cx="0" cy="0"/>
          <a:chOff x="0" y="0"/>
          <a:chExt cx="0" cy="0"/>
        </a:xfrm>
      </p:grpSpPr>
      <p:sp>
        <p:nvSpPr>
          <p:cNvPr id="141" name="Google Shape;141;p36"/>
          <p:cNvSpPr txBox="1"/>
          <p:nvPr>
            <p:ph idx="1" type="body"/>
          </p:nvPr>
        </p:nvSpPr>
        <p:spPr>
          <a:xfrm>
            <a:off x="2387600" y="8953500"/>
            <a:ext cx="19621500" cy="685800"/>
          </a:xfrm>
          <a:prstGeom prst="rect">
            <a:avLst/>
          </a:prstGeom>
          <a:noFill/>
          <a:ln>
            <a:noFill/>
          </a:ln>
        </p:spPr>
        <p:txBody>
          <a:bodyPr anchorCtr="0" anchor="t" bIns="50800" lIns="50800" spcFirstLastPara="1" rIns="50800" wrap="square" tIns="50800"/>
          <a:lstStyle>
            <a:lvl1pPr indent="-228600" lvl="0" marL="457200" rtl="0" algn="ctr">
              <a:lnSpc>
                <a:spcPct val="100000"/>
              </a:lnSpc>
              <a:spcBef>
                <a:spcPts val="0"/>
              </a:spcBef>
              <a:spcAft>
                <a:spcPts val="0"/>
              </a:spcAft>
              <a:buClr>
                <a:srgbClr val="000000"/>
              </a:buClr>
              <a:buSzPts val="3800"/>
              <a:buFont typeface="Helvetica Neue"/>
              <a:buNone/>
              <a:defRPr sz="3800">
                <a:latin typeface="Helvetica Neue"/>
                <a:ea typeface="Helvetica Neue"/>
                <a:cs typeface="Helvetica Neue"/>
                <a:sym typeface="Helvetica Neue"/>
              </a:defRPr>
            </a:lvl1pPr>
            <a:lvl2pPr indent="-314325" lvl="1" marL="914400" rtl="0" algn="l">
              <a:lnSpc>
                <a:spcPct val="100000"/>
              </a:lnSpc>
              <a:spcBef>
                <a:spcPts val="5900"/>
              </a:spcBef>
              <a:spcAft>
                <a:spcPts val="0"/>
              </a:spcAft>
              <a:buClr>
                <a:srgbClr val="000000"/>
              </a:buClr>
              <a:buSzPts val="1350"/>
              <a:buChar char="•"/>
              <a:defRPr/>
            </a:lvl2pPr>
            <a:lvl3pPr indent="-314325" lvl="2" marL="1371600" rtl="0" algn="l">
              <a:lnSpc>
                <a:spcPct val="100000"/>
              </a:lnSpc>
              <a:spcBef>
                <a:spcPts val="5900"/>
              </a:spcBef>
              <a:spcAft>
                <a:spcPts val="0"/>
              </a:spcAft>
              <a:buClr>
                <a:srgbClr val="000000"/>
              </a:buClr>
              <a:buSzPts val="1350"/>
              <a:buChar char="•"/>
              <a:defRPr/>
            </a:lvl3pPr>
            <a:lvl4pPr indent="-314325" lvl="3" marL="1828800" rtl="0" algn="l">
              <a:lnSpc>
                <a:spcPct val="100000"/>
              </a:lnSpc>
              <a:spcBef>
                <a:spcPts val="5900"/>
              </a:spcBef>
              <a:spcAft>
                <a:spcPts val="0"/>
              </a:spcAft>
              <a:buClr>
                <a:srgbClr val="000000"/>
              </a:buClr>
              <a:buSzPts val="1350"/>
              <a:buChar char="•"/>
              <a:defRPr/>
            </a:lvl4pPr>
            <a:lvl5pPr indent="-314325" lvl="4" marL="2286000" rtl="0" algn="l">
              <a:lnSpc>
                <a:spcPct val="100000"/>
              </a:lnSpc>
              <a:spcBef>
                <a:spcPts val="5900"/>
              </a:spcBef>
              <a:spcAft>
                <a:spcPts val="0"/>
              </a:spcAft>
              <a:buClr>
                <a:srgbClr val="000000"/>
              </a:buClr>
              <a:buSzPts val="1350"/>
              <a:buChar char="•"/>
              <a:defRPr/>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142" name="Google Shape;142;p36"/>
          <p:cNvSpPr txBox="1"/>
          <p:nvPr>
            <p:ph idx="2" type="body"/>
          </p:nvPr>
        </p:nvSpPr>
        <p:spPr>
          <a:xfrm>
            <a:off x="2387600" y="6045200"/>
            <a:ext cx="19621500" cy="888900"/>
          </a:xfrm>
          <a:prstGeom prst="rect">
            <a:avLst/>
          </a:prstGeom>
          <a:noFill/>
          <a:ln>
            <a:noFill/>
          </a:ln>
        </p:spPr>
        <p:txBody>
          <a:bodyPr anchorCtr="0" anchor="ctr" bIns="50800" lIns="50800" spcFirstLastPara="1" rIns="50800" wrap="square" tIns="50800"/>
          <a:lstStyle>
            <a:lvl1pPr indent="-228600" lvl="0" marL="457200" rtl="0" algn="ctr">
              <a:lnSpc>
                <a:spcPct val="100000"/>
              </a:lnSpc>
              <a:spcBef>
                <a:spcPts val="0"/>
              </a:spcBef>
              <a:spcAft>
                <a:spcPts val="0"/>
              </a:spcAft>
              <a:buClr>
                <a:srgbClr val="000000"/>
              </a:buClr>
              <a:buSzPts val="1800"/>
              <a:buNone/>
              <a:defRPr/>
            </a:lvl1pPr>
            <a:lvl2pPr indent="-314325" lvl="1" marL="914400" rtl="0" algn="l">
              <a:lnSpc>
                <a:spcPct val="100000"/>
              </a:lnSpc>
              <a:spcBef>
                <a:spcPts val="5900"/>
              </a:spcBef>
              <a:spcAft>
                <a:spcPts val="0"/>
              </a:spcAft>
              <a:buClr>
                <a:srgbClr val="000000"/>
              </a:buClr>
              <a:buSzPts val="1350"/>
              <a:buChar char="•"/>
              <a:defRPr/>
            </a:lvl2pPr>
            <a:lvl3pPr indent="-314325" lvl="2" marL="1371600" rtl="0" algn="l">
              <a:lnSpc>
                <a:spcPct val="100000"/>
              </a:lnSpc>
              <a:spcBef>
                <a:spcPts val="5900"/>
              </a:spcBef>
              <a:spcAft>
                <a:spcPts val="0"/>
              </a:spcAft>
              <a:buClr>
                <a:srgbClr val="000000"/>
              </a:buClr>
              <a:buSzPts val="1350"/>
              <a:buChar char="•"/>
              <a:defRPr/>
            </a:lvl3pPr>
            <a:lvl4pPr indent="-314325" lvl="3" marL="1828800" rtl="0" algn="l">
              <a:lnSpc>
                <a:spcPct val="100000"/>
              </a:lnSpc>
              <a:spcBef>
                <a:spcPts val="5900"/>
              </a:spcBef>
              <a:spcAft>
                <a:spcPts val="0"/>
              </a:spcAft>
              <a:buClr>
                <a:srgbClr val="000000"/>
              </a:buClr>
              <a:buSzPts val="1350"/>
              <a:buChar char="•"/>
              <a:defRPr/>
            </a:lvl4pPr>
            <a:lvl5pPr indent="-314325" lvl="4" marL="2286000" rtl="0" algn="l">
              <a:lnSpc>
                <a:spcPct val="100000"/>
              </a:lnSpc>
              <a:spcBef>
                <a:spcPts val="5900"/>
              </a:spcBef>
              <a:spcAft>
                <a:spcPts val="0"/>
              </a:spcAft>
              <a:buClr>
                <a:srgbClr val="000000"/>
              </a:buClr>
              <a:buSzPts val="1350"/>
              <a:buChar char="•"/>
              <a:defRPr/>
            </a:lvl5pPr>
            <a:lvl6pPr indent="-314325" lvl="5" marL="2743200" rtl="0" algn="l">
              <a:lnSpc>
                <a:spcPct val="100000"/>
              </a:lnSpc>
              <a:spcBef>
                <a:spcPts val="5900"/>
              </a:spcBef>
              <a:spcAft>
                <a:spcPts val="0"/>
              </a:spcAft>
              <a:buClr>
                <a:srgbClr val="000000"/>
              </a:buClr>
              <a:buSzPts val="1350"/>
              <a:buChar char="•"/>
              <a:defRPr/>
            </a:lvl6pPr>
            <a:lvl7pPr indent="-314325" lvl="6" marL="3200400" rtl="0" algn="l">
              <a:lnSpc>
                <a:spcPct val="100000"/>
              </a:lnSpc>
              <a:spcBef>
                <a:spcPts val="5900"/>
              </a:spcBef>
              <a:spcAft>
                <a:spcPts val="0"/>
              </a:spcAft>
              <a:buClr>
                <a:srgbClr val="000000"/>
              </a:buClr>
              <a:buSzPts val="1350"/>
              <a:buChar char="•"/>
              <a:defRPr/>
            </a:lvl7pPr>
            <a:lvl8pPr indent="-314325" lvl="7" marL="3657600" rtl="0" algn="l">
              <a:lnSpc>
                <a:spcPct val="100000"/>
              </a:lnSpc>
              <a:spcBef>
                <a:spcPts val="5900"/>
              </a:spcBef>
              <a:spcAft>
                <a:spcPts val="0"/>
              </a:spcAft>
              <a:buClr>
                <a:srgbClr val="000000"/>
              </a:buClr>
              <a:buSzPts val="1350"/>
              <a:buChar char="•"/>
              <a:defRPr/>
            </a:lvl8pPr>
            <a:lvl9pPr indent="-314325" lvl="8" marL="4114800" rtl="0" algn="l">
              <a:lnSpc>
                <a:spcPct val="100000"/>
              </a:lnSpc>
              <a:spcBef>
                <a:spcPts val="5900"/>
              </a:spcBef>
              <a:spcAft>
                <a:spcPts val="0"/>
              </a:spcAft>
              <a:buClr>
                <a:srgbClr val="000000"/>
              </a:buClr>
              <a:buSzPts val="1350"/>
              <a:buChar char="•"/>
              <a:defRPr/>
            </a:lvl9pPr>
          </a:lstStyle>
          <a:p/>
        </p:txBody>
      </p:sp>
      <p:sp>
        <p:nvSpPr>
          <p:cNvPr id="143" name="Google Shape;143;p36"/>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p:cSld name="Фото">
    <p:spTree>
      <p:nvGrpSpPr>
        <p:cNvPr id="144" name="Shape 144"/>
        <p:cNvGrpSpPr/>
        <p:nvPr/>
      </p:nvGrpSpPr>
      <p:grpSpPr>
        <a:xfrm>
          <a:off x="0" y="0"/>
          <a:ext cx="0" cy="0"/>
          <a:chOff x="0" y="0"/>
          <a:chExt cx="0" cy="0"/>
        </a:xfrm>
      </p:grpSpPr>
      <p:sp>
        <p:nvSpPr>
          <p:cNvPr id="145" name="Google Shape;145;p37"/>
          <p:cNvSpPr/>
          <p:nvPr>
            <p:ph idx="2" type="pic"/>
          </p:nvPr>
        </p:nvSpPr>
        <p:spPr>
          <a:xfrm>
            <a:off x="0" y="0"/>
            <a:ext cx="24384000" cy="137160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46" name="Google Shape;146;p37"/>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 по центру">
  <p:cSld name="Заголовок — по центру">
    <p:spTree>
      <p:nvGrpSpPr>
        <p:cNvPr id="20" name="Shape 20"/>
        <p:cNvGrpSpPr/>
        <p:nvPr/>
      </p:nvGrpSpPr>
      <p:grpSpPr>
        <a:xfrm>
          <a:off x="0" y="0"/>
          <a:ext cx="0" cy="0"/>
          <a:chOff x="0" y="0"/>
          <a:chExt cx="0" cy="0"/>
        </a:xfrm>
      </p:grpSpPr>
      <p:sp>
        <p:nvSpPr>
          <p:cNvPr id="21" name="Google Shape;21;p5"/>
          <p:cNvSpPr txBox="1"/>
          <p:nvPr>
            <p:ph type="title"/>
          </p:nvPr>
        </p:nvSpPr>
        <p:spPr>
          <a:xfrm>
            <a:off x="1778000" y="4533900"/>
            <a:ext cx="20828000" cy="4648200"/>
          </a:xfrm>
          <a:prstGeom prst="rect">
            <a:avLst/>
          </a:prstGeom>
          <a:noFill/>
          <a:ln>
            <a:noFill/>
          </a:ln>
        </p:spPr>
        <p:txBody>
          <a:bodyPr anchorCtr="0" anchor="ctr" bIns="50800" lIns="50800" spcFirstLastPara="1" rIns="50800" wrap="square" tIns="508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2" name="Google Shape;22;p5"/>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Фото — вертикально">
  <p:cSld name="Фото — вертикально">
    <p:spTree>
      <p:nvGrpSpPr>
        <p:cNvPr id="23" name="Shape 23"/>
        <p:cNvGrpSpPr/>
        <p:nvPr/>
      </p:nvGrpSpPr>
      <p:grpSpPr>
        <a:xfrm>
          <a:off x="0" y="0"/>
          <a:ext cx="0" cy="0"/>
          <a:chOff x="0" y="0"/>
          <a:chExt cx="0" cy="0"/>
        </a:xfrm>
      </p:grpSpPr>
      <p:sp>
        <p:nvSpPr>
          <p:cNvPr id="24" name="Google Shape;24;p6"/>
          <p:cNvSpPr/>
          <p:nvPr>
            <p:ph idx="2" type="pic"/>
          </p:nvPr>
        </p:nvSpPr>
        <p:spPr>
          <a:xfrm>
            <a:off x="13165980" y="1104900"/>
            <a:ext cx="9525001" cy="115062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5" name="Google Shape;25;p6"/>
          <p:cNvSpPr txBox="1"/>
          <p:nvPr>
            <p:ph type="title"/>
          </p:nvPr>
        </p:nvSpPr>
        <p:spPr>
          <a:xfrm>
            <a:off x="1651000" y="1104900"/>
            <a:ext cx="10223500" cy="5613400"/>
          </a:xfrm>
          <a:prstGeom prst="rect">
            <a:avLst/>
          </a:prstGeom>
          <a:noFill/>
          <a:ln>
            <a:noFill/>
          </a:ln>
        </p:spPr>
        <p:txBody>
          <a:bodyPr anchorCtr="0" anchor="b" bIns="50800" lIns="50800" spcFirstLastPara="1" rIns="50800" wrap="square" tIns="50800"/>
          <a:lstStyle>
            <a:lvl1pPr lvl="0" algn="ctr">
              <a:lnSpc>
                <a:spcPct val="100000"/>
              </a:lnSpc>
              <a:spcBef>
                <a:spcPts val="0"/>
              </a:spcBef>
              <a:spcAft>
                <a:spcPts val="0"/>
              </a:spcAft>
              <a:buClr>
                <a:srgbClr val="000000"/>
              </a:buClr>
              <a:buSzPts val="8400"/>
              <a:buFont typeface="Helvetica Neue Light"/>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6" name="Google Shape;26;p6"/>
          <p:cNvSpPr txBox="1"/>
          <p:nvPr>
            <p:ph idx="1" type="body"/>
          </p:nvPr>
        </p:nvSpPr>
        <p:spPr>
          <a:xfrm>
            <a:off x="1651000" y="6845300"/>
            <a:ext cx="10223500" cy="5765800"/>
          </a:xfrm>
          <a:prstGeom prst="rect">
            <a:avLst/>
          </a:prstGeom>
          <a:noFill/>
          <a:ln>
            <a:noFill/>
          </a:ln>
        </p:spPr>
        <p:txBody>
          <a:bodyPr anchorCtr="0" anchor="t" bIns="50800" lIns="50800" spcFirstLastPara="1" rIns="50800" wrap="square" tIns="50800"/>
          <a:lstStyle>
            <a:lvl1pPr indent="-228600" lvl="0" marL="457200" algn="ctr">
              <a:lnSpc>
                <a:spcPct val="100000"/>
              </a:lnSpc>
              <a:spcBef>
                <a:spcPts val="0"/>
              </a:spcBef>
              <a:spcAft>
                <a:spcPts val="0"/>
              </a:spcAft>
              <a:buClr>
                <a:srgbClr val="000000"/>
              </a:buClr>
              <a:buSzPts val="4400"/>
              <a:buFont typeface="Helvetica Neue Light"/>
              <a:buNone/>
              <a:defRPr sz="4400"/>
            </a:lvl1pPr>
            <a:lvl2pPr indent="-228600" lvl="1" marL="914400" algn="ctr">
              <a:lnSpc>
                <a:spcPct val="100000"/>
              </a:lnSpc>
              <a:spcBef>
                <a:spcPts val="0"/>
              </a:spcBef>
              <a:spcAft>
                <a:spcPts val="0"/>
              </a:spcAft>
              <a:buClr>
                <a:srgbClr val="000000"/>
              </a:buClr>
              <a:buSzPts val="4400"/>
              <a:buFont typeface="Helvetica Neue Light"/>
              <a:buNone/>
              <a:defRPr sz="4400"/>
            </a:lvl2pPr>
            <a:lvl3pPr indent="-228600" lvl="2" marL="1371600" algn="ctr">
              <a:lnSpc>
                <a:spcPct val="100000"/>
              </a:lnSpc>
              <a:spcBef>
                <a:spcPts val="0"/>
              </a:spcBef>
              <a:spcAft>
                <a:spcPts val="0"/>
              </a:spcAft>
              <a:buClr>
                <a:srgbClr val="000000"/>
              </a:buClr>
              <a:buSzPts val="4400"/>
              <a:buFont typeface="Helvetica Neue Light"/>
              <a:buNone/>
              <a:defRPr sz="4400"/>
            </a:lvl3pPr>
            <a:lvl4pPr indent="-228600" lvl="3" marL="1828800" algn="ctr">
              <a:lnSpc>
                <a:spcPct val="100000"/>
              </a:lnSpc>
              <a:spcBef>
                <a:spcPts val="0"/>
              </a:spcBef>
              <a:spcAft>
                <a:spcPts val="0"/>
              </a:spcAft>
              <a:buClr>
                <a:srgbClr val="000000"/>
              </a:buClr>
              <a:buSzPts val="4400"/>
              <a:buFont typeface="Helvetica Neue Light"/>
              <a:buNone/>
              <a:defRPr sz="4400"/>
            </a:lvl4pPr>
            <a:lvl5pPr indent="-228600" lvl="4" marL="2286000" algn="ctr">
              <a:lnSpc>
                <a:spcPct val="100000"/>
              </a:lnSpc>
              <a:spcBef>
                <a:spcPts val="0"/>
              </a:spcBef>
              <a:spcAft>
                <a:spcPts val="0"/>
              </a:spcAft>
              <a:buClr>
                <a:srgbClr val="000000"/>
              </a:buClr>
              <a:buSzPts val="4400"/>
              <a:buFont typeface="Helvetica Neue Light"/>
              <a:buNone/>
              <a:defRPr sz="4400"/>
            </a:lvl5pPr>
            <a:lvl6pPr indent="-314325" lvl="5" marL="2743200" algn="l">
              <a:lnSpc>
                <a:spcPct val="100000"/>
              </a:lnSpc>
              <a:spcBef>
                <a:spcPts val="5900"/>
              </a:spcBef>
              <a:spcAft>
                <a:spcPts val="0"/>
              </a:spcAft>
              <a:buClr>
                <a:srgbClr val="000000"/>
              </a:buClr>
              <a:buSzPts val="1350"/>
              <a:buChar char="•"/>
              <a:defRPr/>
            </a:lvl6pPr>
            <a:lvl7pPr indent="-314325" lvl="6" marL="3200400" algn="l">
              <a:lnSpc>
                <a:spcPct val="100000"/>
              </a:lnSpc>
              <a:spcBef>
                <a:spcPts val="5900"/>
              </a:spcBef>
              <a:spcAft>
                <a:spcPts val="0"/>
              </a:spcAft>
              <a:buClr>
                <a:srgbClr val="000000"/>
              </a:buClr>
              <a:buSzPts val="1350"/>
              <a:buChar char="•"/>
              <a:defRPr/>
            </a:lvl7pPr>
            <a:lvl8pPr indent="-314325" lvl="7" marL="3657600" algn="l">
              <a:lnSpc>
                <a:spcPct val="100000"/>
              </a:lnSpc>
              <a:spcBef>
                <a:spcPts val="5900"/>
              </a:spcBef>
              <a:spcAft>
                <a:spcPts val="0"/>
              </a:spcAft>
              <a:buClr>
                <a:srgbClr val="000000"/>
              </a:buClr>
              <a:buSzPts val="1350"/>
              <a:buChar char="•"/>
              <a:defRPr/>
            </a:lvl8pPr>
            <a:lvl9pPr indent="-314325" lvl="8" marL="4114800" algn="l">
              <a:lnSpc>
                <a:spcPct val="100000"/>
              </a:lnSpc>
              <a:spcBef>
                <a:spcPts val="5900"/>
              </a:spcBef>
              <a:spcAft>
                <a:spcPts val="0"/>
              </a:spcAft>
              <a:buClr>
                <a:srgbClr val="000000"/>
              </a:buClr>
              <a:buSzPts val="1350"/>
              <a:buChar char="•"/>
              <a:defRPr/>
            </a:lvl9pPr>
          </a:lstStyle>
          <a:p/>
        </p:txBody>
      </p:sp>
      <p:sp>
        <p:nvSpPr>
          <p:cNvPr id="27" name="Google Shape;27;p6"/>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 вверху">
  <p:cSld name="Заголовок — вверху">
    <p:spTree>
      <p:nvGrpSpPr>
        <p:cNvPr id="28" name="Shape 28"/>
        <p:cNvGrpSpPr/>
        <p:nvPr/>
      </p:nvGrpSpPr>
      <p:grpSpPr>
        <a:xfrm>
          <a:off x="0" y="0"/>
          <a:ext cx="0" cy="0"/>
          <a:chOff x="0" y="0"/>
          <a:chExt cx="0" cy="0"/>
        </a:xfrm>
      </p:grpSpPr>
      <p:sp>
        <p:nvSpPr>
          <p:cNvPr id="29" name="Google Shape;29;p7"/>
          <p:cNvSpPr txBox="1"/>
          <p:nvPr>
            <p:ph type="title"/>
          </p:nvPr>
        </p:nvSpPr>
        <p:spPr>
          <a:xfrm>
            <a:off x="1689100" y="952500"/>
            <a:ext cx="21005799" cy="2286000"/>
          </a:xfrm>
          <a:prstGeom prst="rect">
            <a:avLst/>
          </a:prstGeom>
          <a:noFill/>
          <a:ln>
            <a:noFill/>
          </a:ln>
        </p:spPr>
        <p:txBody>
          <a:bodyPr anchorCtr="0" anchor="ctr" bIns="50800" lIns="50800" spcFirstLastPara="1" rIns="50800" wrap="square" tIns="508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0" name="Google Shape;30;p7"/>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пункты">
  <p:cSld name="Заголовок и пункты">
    <p:spTree>
      <p:nvGrpSpPr>
        <p:cNvPr id="31" name="Shape 31"/>
        <p:cNvGrpSpPr/>
        <p:nvPr/>
      </p:nvGrpSpPr>
      <p:grpSpPr>
        <a:xfrm>
          <a:off x="0" y="0"/>
          <a:ext cx="0" cy="0"/>
          <a:chOff x="0" y="0"/>
          <a:chExt cx="0" cy="0"/>
        </a:xfrm>
      </p:grpSpPr>
      <p:sp>
        <p:nvSpPr>
          <p:cNvPr id="32" name="Google Shape;32;p8"/>
          <p:cNvSpPr txBox="1"/>
          <p:nvPr>
            <p:ph type="title"/>
          </p:nvPr>
        </p:nvSpPr>
        <p:spPr>
          <a:xfrm>
            <a:off x="1689100" y="952500"/>
            <a:ext cx="21005799" cy="2286000"/>
          </a:xfrm>
          <a:prstGeom prst="rect">
            <a:avLst/>
          </a:prstGeom>
          <a:noFill/>
          <a:ln>
            <a:noFill/>
          </a:ln>
        </p:spPr>
        <p:txBody>
          <a:bodyPr anchorCtr="0" anchor="ctr" bIns="50800" lIns="50800" spcFirstLastPara="1" rIns="50800" wrap="square" tIns="508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3" name="Google Shape;33;p8"/>
          <p:cNvSpPr txBox="1"/>
          <p:nvPr>
            <p:ph idx="1" type="body"/>
          </p:nvPr>
        </p:nvSpPr>
        <p:spPr>
          <a:xfrm>
            <a:off x="1689100" y="3238500"/>
            <a:ext cx="21005799" cy="9207500"/>
          </a:xfrm>
          <a:prstGeom prst="rect">
            <a:avLst/>
          </a:prstGeom>
          <a:noFill/>
          <a:ln>
            <a:noFill/>
          </a:ln>
        </p:spPr>
        <p:txBody>
          <a:bodyPr anchorCtr="0" anchor="ctr" bIns="50800" lIns="50800" spcFirstLastPara="1" rIns="50800" wrap="square" tIns="50800"/>
          <a:lstStyle>
            <a:lvl1pPr indent="-314325" lvl="0" marL="457200" algn="l">
              <a:lnSpc>
                <a:spcPct val="100000"/>
              </a:lnSpc>
              <a:spcBef>
                <a:spcPts val="5900"/>
              </a:spcBef>
              <a:spcAft>
                <a:spcPts val="0"/>
              </a:spcAft>
              <a:buClr>
                <a:srgbClr val="000000"/>
              </a:buClr>
              <a:buSzPts val="1350"/>
              <a:buChar char="•"/>
              <a:defRPr/>
            </a:lvl1pPr>
            <a:lvl2pPr indent="-314325" lvl="1" marL="914400" algn="l">
              <a:lnSpc>
                <a:spcPct val="100000"/>
              </a:lnSpc>
              <a:spcBef>
                <a:spcPts val="5900"/>
              </a:spcBef>
              <a:spcAft>
                <a:spcPts val="0"/>
              </a:spcAft>
              <a:buClr>
                <a:srgbClr val="000000"/>
              </a:buClr>
              <a:buSzPts val="1350"/>
              <a:buChar char="•"/>
              <a:defRPr/>
            </a:lvl2pPr>
            <a:lvl3pPr indent="-314325" lvl="2" marL="1371600" algn="l">
              <a:lnSpc>
                <a:spcPct val="100000"/>
              </a:lnSpc>
              <a:spcBef>
                <a:spcPts val="5900"/>
              </a:spcBef>
              <a:spcAft>
                <a:spcPts val="0"/>
              </a:spcAft>
              <a:buClr>
                <a:srgbClr val="000000"/>
              </a:buClr>
              <a:buSzPts val="1350"/>
              <a:buChar char="•"/>
              <a:defRPr/>
            </a:lvl3pPr>
            <a:lvl4pPr indent="-314325" lvl="3" marL="1828800" algn="l">
              <a:lnSpc>
                <a:spcPct val="100000"/>
              </a:lnSpc>
              <a:spcBef>
                <a:spcPts val="5900"/>
              </a:spcBef>
              <a:spcAft>
                <a:spcPts val="0"/>
              </a:spcAft>
              <a:buClr>
                <a:srgbClr val="000000"/>
              </a:buClr>
              <a:buSzPts val="1350"/>
              <a:buChar char="•"/>
              <a:defRPr/>
            </a:lvl4pPr>
            <a:lvl5pPr indent="-314325" lvl="4" marL="2286000" algn="l">
              <a:lnSpc>
                <a:spcPct val="100000"/>
              </a:lnSpc>
              <a:spcBef>
                <a:spcPts val="5900"/>
              </a:spcBef>
              <a:spcAft>
                <a:spcPts val="0"/>
              </a:spcAft>
              <a:buClr>
                <a:srgbClr val="000000"/>
              </a:buClr>
              <a:buSzPts val="1350"/>
              <a:buChar char="•"/>
              <a:defRPr/>
            </a:lvl5pPr>
            <a:lvl6pPr indent="-314325" lvl="5" marL="2743200" algn="l">
              <a:lnSpc>
                <a:spcPct val="100000"/>
              </a:lnSpc>
              <a:spcBef>
                <a:spcPts val="5900"/>
              </a:spcBef>
              <a:spcAft>
                <a:spcPts val="0"/>
              </a:spcAft>
              <a:buClr>
                <a:srgbClr val="000000"/>
              </a:buClr>
              <a:buSzPts val="1350"/>
              <a:buChar char="•"/>
              <a:defRPr/>
            </a:lvl6pPr>
            <a:lvl7pPr indent="-314325" lvl="6" marL="3200400" algn="l">
              <a:lnSpc>
                <a:spcPct val="100000"/>
              </a:lnSpc>
              <a:spcBef>
                <a:spcPts val="5900"/>
              </a:spcBef>
              <a:spcAft>
                <a:spcPts val="0"/>
              </a:spcAft>
              <a:buClr>
                <a:srgbClr val="000000"/>
              </a:buClr>
              <a:buSzPts val="1350"/>
              <a:buChar char="•"/>
              <a:defRPr/>
            </a:lvl7pPr>
            <a:lvl8pPr indent="-314325" lvl="7" marL="3657600" algn="l">
              <a:lnSpc>
                <a:spcPct val="100000"/>
              </a:lnSpc>
              <a:spcBef>
                <a:spcPts val="5900"/>
              </a:spcBef>
              <a:spcAft>
                <a:spcPts val="0"/>
              </a:spcAft>
              <a:buClr>
                <a:srgbClr val="000000"/>
              </a:buClr>
              <a:buSzPts val="1350"/>
              <a:buChar char="•"/>
              <a:defRPr/>
            </a:lvl8pPr>
            <a:lvl9pPr indent="-314325" lvl="8" marL="4114800" algn="l">
              <a:lnSpc>
                <a:spcPct val="100000"/>
              </a:lnSpc>
              <a:spcBef>
                <a:spcPts val="5900"/>
              </a:spcBef>
              <a:spcAft>
                <a:spcPts val="0"/>
              </a:spcAft>
              <a:buClr>
                <a:srgbClr val="000000"/>
              </a:buClr>
              <a:buSzPts val="1350"/>
              <a:buChar char="•"/>
              <a:defRPr/>
            </a:lvl9pPr>
          </a:lstStyle>
          <a:p/>
        </p:txBody>
      </p:sp>
      <p:sp>
        <p:nvSpPr>
          <p:cNvPr id="34" name="Google Shape;34;p8"/>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пункты и фото">
  <p:cSld name="Заголовок, пункты и фото">
    <p:spTree>
      <p:nvGrpSpPr>
        <p:cNvPr id="35" name="Shape 35"/>
        <p:cNvGrpSpPr/>
        <p:nvPr/>
      </p:nvGrpSpPr>
      <p:grpSpPr>
        <a:xfrm>
          <a:off x="0" y="0"/>
          <a:ext cx="0" cy="0"/>
          <a:chOff x="0" y="0"/>
          <a:chExt cx="0" cy="0"/>
        </a:xfrm>
      </p:grpSpPr>
      <p:sp>
        <p:nvSpPr>
          <p:cNvPr id="36" name="Google Shape;36;p9"/>
          <p:cNvSpPr/>
          <p:nvPr>
            <p:ph idx="2" type="pic"/>
          </p:nvPr>
        </p:nvSpPr>
        <p:spPr>
          <a:xfrm>
            <a:off x="13169900" y="3238500"/>
            <a:ext cx="9525000" cy="9207500"/>
          </a:xfrm>
          <a:prstGeom prst="rect">
            <a:avLst/>
          </a:prstGeom>
          <a:noFill/>
          <a:ln>
            <a:noFill/>
          </a:ln>
        </p:spPr>
        <p:txBody>
          <a:bodyPr anchorCtr="0" anchor="t" bIns="45700" lIns="91425" spcFirstLastPara="1" rIns="91425" wrap="square" tIns="45700"/>
          <a:lstStyle>
            <a:lvl1pPr lvl="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37" name="Google Shape;37;p9"/>
          <p:cNvSpPr txBox="1"/>
          <p:nvPr>
            <p:ph type="title"/>
          </p:nvPr>
        </p:nvSpPr>
        <p:spPr>
          <a:xfrm>
            <a:off x="1689100" y="952500"/>
            <a:ext cx="21005799" cy="2286000"/>
          </a:xfrm>
          <a:prstGeom prst="rect">
            <a:avLst/>
          </a:prstGeom>
          <a:noFill/>
          <a:ln>
            <a:noFill/>
          </a:ln>
        </p:spPr>
        <p:txBody>
          <a:bodyPr anchorCtr="0" anchor="ctr" bIns="50800" lIns="50800" spcFirstLastPara="1" rIns="50800" wrap="square" tIns="508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8" name="Google Shape;38;p9"/>
          <p:cNvSpPr txBox="1"/>
          <p:nvPr>
            <p:ph idx="1" type="body"/>
          </p:nvPr>
        </p:nvSpPr>
        <p:spPr>
          <a:xfrm>
            <a:off x="1689100" y="3238500"/>
            <a:ext cx="10007600" cy="9207500"/>
          </a:xfrm>
          <a:prstGeom prst="rect">
            <a:avLst/>
          </a:prstGeom>
          <a:noFill/>
          <a:ln>
            <a:noFill/>
          </a:ln>
        </p:spPr>
        <p:txBody>
          <a:bodyPr anchorCtr="0" anchor="ctr" bIns="50800" lIns="50800" spcFirstLastPara="1" rIns="50800" wrap="square" tIns="50800"/>
          <a:lstStyle>
            <a:lvl1pPr indent="-442912" lvl="0" marL="457200" algn="l">
              <a:lnSpc>
                <a:spcPct val="100000"/>
              </a:lnSpc>
              <a:spcBef>
                <a:spcPts val="4500"/>
              </a:spcBef>
              <a:spcAft>
                <a:spcPts val="0"/>
              </a:spcAft>
              <a:buClr>
                <a:srgbClr val="000000"/>
              </a:buClr>
              <a:buSzPts val="3375"/>
              <a:buFont typeface="Helvetica Neue Light"/>
              <a:buChar char="•"/>
              <a:defRPr sz="4500"/>
            </a:lvl1pPr>
            <a:lvl2pPr indent="-442912" lvl="1" marL="914400" algn="l">
              <a:lnSpc>
                <a:spcPct val="100000"/>
              </a:lnSpc>
              <a:spcBef>
                <a:spcPts val="4500"/>
              </a:spcBef>
              <a:spcAft>
                <a:spcPts val="0"/>
              </a:spcAft>
              <a:buClr>
                <a:srgbClr val="000000"/>
              </a:buClr>
              <a:buSzPts val="3375"/>
              <a:buFont typeface="Helvetica Neue Light"/>
              <a:buChar char="•"/>
              <a:defRPr sz="4500"/>
            </a:lvl2pPr>
            <a:lvl3pPr indent="-442912" lvl="2" marL="1371600" algn="l">
              <a:lnSpc>
                <a:spcPct val="100000"/>
              </a:lnSpc>
              <a:spcBef>
                <a:spcPts val="4500"/>
              </a:spcBef>
              <a:spcAft>
                <a:spcPts val="0"/>
              </a:spcAft>
              <a:buClr>
                <a:srgbClr val="000000"/>
              </a:buClr>
              <a:buSzPts val="3375"/>
              <a:buFont typeface="Helvetica Neue Light"/>
              <a:buChar char="•"/>
              <a:defRPr sz="4500"/>
            </a:lvl3pPr>
            <a:lvl4pPr indent="-442912" lvl="3" marL="1828800" algn="l">
              <a:lnSpc>
                <a:spcPct val="100000"/>
              </a:lnSpc>
              <a:spcBef>
                <a:spcPts val="4500"/>
              </a:spcBef>
              <a:spcAft>
                <a:spcPts val="0"/>
              </a:spcAft>
              <a:buClr>
                <a:srgbClr val="000000"/>
              </a:buClr>
              <a:buSzPts val="3375"/>
              <a:buFont typeface="Helvetica Neue Light"/>
              <a:buChar char="•"/>
              <a:defRPr sz="4500"/>
            </a:lvl4pPr>
            <a:lvl5pPr indent="-442912" lvl="4" marL="2286000" algn="l">
              <a:lnSpc>
                <a:spcPct val="100000"/>
              </a:lnSpc>
              <a:spcBef>
                <a:spcPts val="4500"/>
              </a:spcBef>
              <a:spcAft>
                <a:spcPts val="0"/>
              </a:spcAft>
              <a:buClr>
                <a:srgbClr val="000000"/>
              </a:buClr>
              <a:buSzPts val="3375"/>
              <a:buFont typeface="Helvetica Neue Light"/>
              <a:buChar char="•"/>
              <a:defRPr sz="4500"/>
            </a:lvl5pPr>
            <a:lvl6pPr indent="-314325" lvl="5" marL="2743200" algn="l">
              <a:lnSpc>
                <a:spcPct val="100000"/>
              </a:lnSpc>
              <a:spcBef>
                <a:spcPts val="5900"/>
              </a:spcBef>
              <a:spcAft>
                <a:spcPts val="0"/>
              </a:spcAft>
              <a:buClr>
                <a:srgbClr val="000000"/>
              </a:buClr>
              <a:buSzPts val="1350"/>
              <a:buChar char="•"/>
              <a:defRPr/>
            </a:lvl6pPr>
            <a:lvl7pPr indent="-314325" lvl="6" marL="3200400" algn="l">
              <a:lnSpc>
                <a:spcPct val="100000"/>
              </a:lnSpc>
              <a:spcBef>
                <a:spcPts val="5900"/>
              </a:spcBef>
              <a:spcAft>
                <a:spcPts val="0"/>
              </a:spcAft>
              <a:buClr>
                <a:srgbClr val="000000"/>
              </a:buClr>
              <a:buSzPts val="1350"/>
              <a:buChar char="•"/>
              <a:defRPr/>
            </a:lvl7pPr>
            <a:lvl8pPr indent="-314325" lvl="7" marL="3657600" algn="l">
              <a:lnSpc>
                <a:spcPct val="100000"/>
              </a:lnSpc>
              <a:spcBef>
                <a:spcPts val="5900"/>
              </a:spcBef>
              <a:spcAft>
                <a:spcPts val="0"/>
              </a:spcAft>
              <a:buClr>
                <a:srgbClr val="000000"/>
              </a:buClr>
              <a:buSzPts val="1350"/>
              <a:buChar char="•"/>
              <a:defRPr/>
            </a:lvl8pPr>
            <a:lvl9pPr indent="-314325" lvl="8" marL="4114800" algn="l">
              <a:lnSpc>
                <a:spcPct val="100000"/>
              </a:lnSpc>
              <a:spcBef>
                <a:spcPts val="5900"/>
              </a:spcBef>
              <a:spcAft>
                <a:spcPts val="0"/>
              </a:spcAft>
              <a:buClr>
                <a:srgbClr val="000000"/>
              </a:buClr>
              <a:buSzPts val="1350"/>
              <a:buChar char="•"/>
              <a:defRPr/>
            </a:lvl9pPr>
          </a:lstStyle>
          <a:p/>
        </p:txBody>
      </p:sp>
      <p:sp>
        <p:nvSpPr>
          <p:cNvPr id="39" name="Google Shape;39;p9"/>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нкты">
  <p:cSld name="Пункты">
    <p:spTree>
      <p:nvGrpSpPr>
        <p:cNvPr id="40" name="Shape 40"/>
        <p:cNvGrpSpPr/>
        <p:nvPr/>
      </p:nvGrpSpPr>
      <p:grpSpPr>
        <a:xfrm>
          <a:off x="0" y="0"/>
          <a:ext cx="0" cy="0"/>
          <a:chOff x="0" y="0"/>
          <a:chExt cx="0" cy="0"/>
        </a:xfrm>
      </p:grpSpPr>
      <p:sp>
        <p:nvSpPr>
          <p:cNvPr id="41" name="Google Shape;41;p10"/>
          <p:cNvSpPr txBox="1"/>
          <p:nvPr>
            <p:ph idx="1" type="body"/>
          </p:nvPr>
        </p:nvSpPr>
        <p:spPr>
          <a:xfrm>
            <a:off x="1689100" y="1778000"/>
            <a:ext cx="21005799" cy="10147300"/>
          </a:xfrm>
          <a:prstGeom prst="rect">
            <a:avLst/>
          </a:prstGeom>
          <a:noFill/>
          <a:ln>
            <a:noFill/>
          </a:ln>
        </p:spPr>
        <p:txBody>
          <a:bodyPr anchorCtr="0" anchor="ctr" bIns="50800" lIns="50800" spcFirstLastPara="1" rIns="50800" wrap="square" tIns="50800"/>
          <a:lstStyle>
            <a:lvl1pPr indent="-314325" lvl="0" marL="457200" algn="l">
              <a:lnSpc>
                <a:spcPct val="100000"/>
              </a:lnSpc>
              <a:spcBef>
                <a:spcPts val="5900"/>
              </a:spcBef>
              <a:spcAft>
                <a:spcPts val="0"/>
              </a:spcAft>
              <a:buClr>
                <a:srgbClr val="000000"/>
              </a:buClr>
              <a:buSzPts val="1350"/>
              <a:buChar char="•"/>
              <a:defRPr/>
            </a:lvl1pPr>
            <a:lvl2pPr indent="-314325" lvl="1" marL="914400" algn="l">
              <a:lnSpc>
                <a:spcPct val="100000"/>
              </a:lnSpc>
              <a:spcBef>
                <a:spcPts val="5900"/>
              </a:spcBef>
              <a:spcAft>
                <a:spcPts val="0"/>
              </a:spcAft>
              <a:buClr>
                <a:srgbClr val="000000"/>
              </a:buClr>
              <a:buSzPts val="1350"/>
              <a:buChar char="•"/>
              <a:defRPr/>
            </a:lvl2pPr>
            <a:lvl3pPr indent="-314325" lvl="2" marL="1371600" algn="l">
              <a:lnSpc>
                <a:spcPct val="100000"/>
              </a:lnSpc>
              <a:spcBef>
                <a:spcPts val="5900"/>
              </a:spcBef>
              <a:spcAft>
                <a:spcPts val="0"/>
              </a:spcAft>
              <a:buClr>
                <a:srgbClr val="000000"/>
              </a:buClr>
              <a:buSzPts val="1350"/>
              <a:buChar char="•"/>
              <a:defRPr/>
            </a:lvl3pPr>
            <a:lvl4pPr indent="-314325" lvl="3" marL="1828800" algn="l">
              <a:lnSpc>
                <a:spcPct val="100000"/>
              </a:lnSpc>
              <a:spcBef>
                <a:spcPts val="5900"/>
              </a:spcBef>
              <a:spcAft>
                <a:spcPts val="0"/>
              </a:spcAft>
              <a:buClr>
                <a:srgbClr val="000000"/>
              </a:buClr>
              <a:buSzPts val="1350"/>
              <a:buChar char="•"/>
              <a:defRPr/>
            </a:lvl4pPr>
            <a:lvl5pPr indent="-314325" lvl="4" marL="2286000" algn="l">
              <a:lnSpc>
                <a:spcPct val="100000"/>
              </a:lnSpc>
              <a:spcBef>
                <a:spcPts val="5900"/>
              </a:spcBef>
              <a:spcAft>
                <a:spcPts val="0"/>
              </a:spcAft>
              <a:buClr>
                <a:srgbClr val="000000"/>
              </a:buClr>
              <a:buSzPts val="1350"/>
              <a:buChar char="•"/>
              <a:defRPr/>
            </a:lvl5pPr>
            <a:lvl6pPr indent="-314325" lvl="5" marL="2743200" algn="l">
              <a:lnSpc>
                <a:spcPct val="100000"/>
              </a:lnSpc>
              <a:spcBef>
                <a:spcPts val="5900"/>
              </a:spcBef>
              <a:spcAft>
                <a:spcPts val="0"/>
              </a:spcAft>
              <a:buClr>
                <a:srgbClr val="000000"/>
              </a:buClr>
              <a:buSzPts val="1350"/>
              <a:buChar char="•"/>
              <a:defRPr/>
            </a:lvl6pPr>
            <a:lvl7pPr indent="-314325" lvl="6" marL="3200400" algn="l">
              <a:lnSpc>
                <a:spcPct val="100000"/>
              </a:lnSpc>
              <a:spcBef>
                <a:spcPts val="5900"/>
              </a:spcBef>
              <a:spcAft>
                <a:spcPts val="0"/>
              </a:spcAft>
              <a:buClr>
                <a:srgbClr val="000000"/>
              </a:buClr>
              <a:buSzPts val="1350"/>
              <a:buChar char="•"/>
              <a:defRPr/>
            </a:lvl7pPr>
            <a:lvl8pPr indent="-314325" lvl="7" marL="3657600" algn="l">
              <a:lnSpc>
                <a:spcPct val="100000"/>
              </a:lnSpc>
              <a:spcBef>
                <a:spcPts val="5900"/>
              </a:spcBef>
              <a:spcAft>
                <a:spcPts val="0"/>
              </a:spcAft>
              <a:buClr>
                <a:srgbClr val="000000"/>
              </a:buClr>
              <a:buSzPts val="1350"/>
              <a:buChar char="•"/>
              <a:defRPr/>
            </a:lvl8pPr>
            <a:lvl9pPr indent="-314325" lvl="8" marL="4114800" algn="l">
              <a:lnSpc>
                <a:spcPct val="100000"/>
              </a:lnSpc>
              <a:spcBef>
                <a:spcPts val="5900"/>
              </a:spcBef>
              <a:spcAft>
                <a:spcPts val="0"/>
              </a:spcAft>
              <a:buClr>
                <a:srgbClr val="000000"/>
              </a:buClr>
              <a:buSzPts val="1350"/>
              <a:buChar char="•"/>
              <a:defRPr/>
            </a:lvl9pPr>
          </a:lstStyle>
          <a:p/>
        </p:txBody>
      </p:sp>
      <p:sp>
        <p:nvSpPr>
          <p:cNvPr id="42" name="Google Shape;42;p10"/>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a:lvl1pPr>
            <a:lvl2pPr indent="0" lvl="1" marL="0" algn="ctr">
              <a:lnSpc>
                <a:spcPct val="100000"/>
              </a:lnSpc>
              <a:spcBef>
                <a:spcPts val="0"/>
              </a:spcBef>
              <a:spcAft>
                <a:spcPts val="0"/>
              </a:spcAft>
              <a:buClr>
                <a:srgbClr val="000000"/>
              </a:buClr>
              <a:buSzPts val="2400"/>
              <a:buFont typeface="Helvetica Neue Light"/>
              <a:buNone/>
              <a:defRPr sz="2400"/>
            </a:lvl2pPr>
            <a:lvl3pPr indent="0" lvl="2" marL="0" algn="ctr">
              <a:lnSpc>
                <a:spcPct val="100000"/>
              </a:lnSpc>
              <a:spcBef>
                <a:spcPts val="0"/>
              </a:spcBef>
              <a:spcAft>
                <a:spcPts val="0"/>
              </a:spcAft>
              <a:buClr>
                <a:srgbClr val="000000"/>
              </a:buClr>
              <a:buSzPts val="2400"/>
              <a:buFont typeface="Helvetica Neue Light"/>
              <a:buNone/>
              <a:defRPr sz="2400"/>
            </a:lvl3pPr>
            <a:lvl4pPr indent="0" lvl="3" marL="0" algn="ctr">
              <a:lnSpc>
                <a:spcPct val="100000"/>
              </a:lnSpc>
              <a:spcBef>
                <a:spcPts val="0"/>
              </a:spcBef>
              <a:spcAft>
                <a:spcPts val="0"/>
              </a:spcAft>
              <a:buClr>
                <a:srgbClr val="000000"/>
              </a:buClr>
              <a:buSzPts val="2400"/>
              <a:buFont typeface="Helvetica Neue Light"/>
              <a:buNone/>
              <a:defRPr sz="2400"/>
            </a:lvl4pPr>
            <a:lvl5pPr indent="0" lvl="4" marL="0" algn="ctr">
              <a:lnSpc>
                <a:spcPct val="100000"/>
              </a:lnSpc>
              <a:spcBef>
                <a:spcPts val="0"/>
              </a:spcBef>
              <a:spcAft>
                <a:spcPts val="0"/>
              </a:spcAft>
              <a:buClr>
                <a:srgbClr val="000000"/>
              </a:buClr>
              <a:buSzPts val="2400"/>
              <a:buFont typeface="Helvetica Neue Light"/>
              <a:buNone/>
              <a:defRPr sz="2400"/>
            </a:lvl5pPr>
            <a:lvl6pPr indent="0" lvl="5" marL="0" algn="ctr">
              <a:lnSpc>
                <a:spcPct val="100000"/>
              </a:lnSpc>
              <a:spcBef>
                <a:spcPts val="0"/>
              </a:spcBef>
              <a:spcAft>
                <a:spcPts val="0"/>
              </a:spcAft>
              <a:buClr>
                <a:srgbClr val="000000"/>
              </a:buClr>
              <a:buSzPts val="2400"/>
              <a:buFont typeface="Helvetica Neue Light"/>
              <a:buNone/>
              <a:defRPr sz="2400"/>
            </a:lvl6pPr>
            <a:lvl7pPr indent="0" lvl="6" marL="0" algn="ctr">
              <a:lnSpc>
                <a:spcPct val="100000"/>
              </a:lnSpc>
              <a:spcBef>
                <a:spcPts val="0"/>
              </a:spcBef>
              <a:spcAft>
                <a:spcPts val="0"/>
              </a:spcAft>
              <a:buClr>
                <a:srgbClr val="000000"/>
              </a:buClr>
              <a:buSzPts val="2400"/>
              <a:buFont typeface="Helvetica Neue Light"/>
              <a:buNone/>
              <a:defRPr sz="2400"/>
            </a:lvl7pPr>
            <a:lvl8pPr indent="0" lvl="7" marL="0" algn="ctr">
              <a:lnSpc>
                <a:spcPct val="100000"/>
              </a:lnSpc>
              <a:spcBef>
                <a:spcPts val="0"/>
              </a:spcBef>
              <a:spcAft>
                <a:spcPts val="0"/>
              </a:spcAft>
              <a:buClr>
                <a:srgbClr val="000000"/>
              </a:buClr>
              <a:buSzPts val="2400"/>
              <a:buFont typeface="Helvetica Neue Light"/>
              <a:buNone/>
              <a:defRPr sz="2400"/>
            </a:lvl8pPr>
            <a:lvl9pPr indent="0" lvl="8" marL="0" algn="ctr">
              <a:lnSpc>
                <a:spcPct val="100000"/>
              </a:lnSpc>
              <a:spcBef>
                <a:spcPts val="0"/>
              </a:spcBef>
              <a:spcAft>
                <a:spcPts val="0"/>
              </a:spcAft>
              <a:buClr>
                <a:srgbClr val="000000"/>
              </a:buClr>
              <a:buSzPts val="2400"/>
              <a:buFont typeface="Helvetica Neue Light"/>
              <a:buNone/>
              <a:defRPr sz="2400"/>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89100" y="952500"/>
            <a:ext cx="21005799" cy="2286000"/>
          </a:xfrm>
          <a:prstGeom prst="rect">
            <a:avLst/>
          </a:prstGeom>
          <a:noFill/>
          <a:ln>
            <a:noFill/>
          </a:ln>
        </p:spPr>
        <p:txBody>
          <a:bodyPr anchorCtr="0" anchor="ctr" bIns="50800" lIns="50800" spcFirstLastPara="1" rIns="50800" wrap="square" tIns="50800"/>
          <a:lstStyle>
            <a:lvl1pPr lv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7" name="Google Shape;7;p1"/>
          <p:cNvSpPr txBox="1"/>
          <p:nvPr>
            <p:ph idx="1" type="body"/>
          </p:nvPr>
        </p:nvSpPr>
        <p:spPr>
          <a:xfrm>
            <a:off x="1689100" y="3238500"/>
            <a:ext cx="21005799" cy="9207500"/>
          </a:xfrm>
          <a:prstGeom prst="rect">
            <a:avLst/>
          </a:prstGeom>
          <a:noFill/>
          <a:ln>
            <a:noFill/>
          </a:ln>
        </p:spPr>
        <p:txBody>
          <a:bodyPr anchorCtr="0" anchor="ctr" bIns="50800" lIns="50800" spcFirstLastPara="1" rIns="50800" wrap="square" tIns="50800"/>
          <a:lstStyle>
            <a:lvl1pPr indent="-476250" lvl="0" marL="4572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1689100" y="952500"/>
            <a:ext cx="21005700" cy="2286000"/>
          </a:xfrm>
          <a:prstGeom prst="rect">
            <a:avLst/>
          </a:prstGeom>
          <a:noFill/>
          <a:ln>
            <a:noFill/>
          </a:ln>
        </p:spPr>
        <p:txBody>
          <a:bodyPr anchorCtr="0" anchor="ctr" bIns="50800" lIns="50800" spcFirstLastPara="1" rIns="50800" wrap="square" tIns="50800"/>
          <a:lstStyle>
            <a:lvl1pPr lv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57" name="Google Shape;57;p14"/>
          <p:cNvSpPr txBox="1"/>
          <p:nvPr>
            <p:ph idx="1" type="body"/>
          </p:nvPr>
        </p:nvSpPr>
        <p:spPr>
          <a:xfrm>
            <a:off x="1689100" y="3238500"/>
            <a:ext cx="21005700" cy="9207600"/>
          </a:xfrm>
          <a:prstGeom prst="rect">
            <a:avLst/>
          </a:prstGeom>
          <a:noFill/>
          <a:ln>
            <a:noFill/>
          </a:ln>
        </p:spPr>
        <p:txBody>
          <a:bodyPr anchorCtr="0" anchor="ctr" bIns="50800" lIns="50800" spcFirstLastPara="1" rIns="50800" wrap="square" tIns="50800"/>
          <a:lstStyle>
            <a:lvl1pPr indent="-476250" lvl="0" marL="4572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58" name="Google Shape;58;p14"/>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1" name="Shape 101"/>
        <p:cNvGrpSpPr/>
        <p:nvPr/>
      </p:nvGrpSpPr>
      <p:grpSpPr>
        <a:xfrm>
          <a:off x="0" y="0"/>
          <a:ext cx="0" cy="0"/>
          <a:chOff x="0" y="0"/>
          <a:chExt cx="0" cy="0"/>
        </a:xfrm>
      </p:grpSpPr>
      <p:sp>
        <p:nvSpPr>
          <p:cNvPr id="102" name="Google Shape;102;p26"/>
          <p:cNvSpPr txBox="1"/>
          <p:nvPr>
            <p:ph type="title"/>
          </p:nvPr>
        </p:nvSpPr>
        <p:spPr>
          <a:xfrm>
            <a:off x="1689100" y="952500"/>
            <a:ext cx="21005700" cy="2286000"/>
          </a:xfrm>
          <a:prstGeom prst="rect">
            <a:avLst/>
          </a:prstGeom>
          <a:noFill/>
          <a:ln>
            <a:noFill/>
          </a:ln>
        </p:spPr>
        <p:txBody>
          <a:bodyPr anchorCtr="0" anchor="ctr" bIns="50800" lIns="50800" spcFirstLastPara="1" rIns="50800" wrap="square" tIns="50800"/>
          <a:lstStyle>
            <a:lvl1pPr lv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103" name="Google Shape;103;p26"/>
          <p:cNvSpPr txBox="1"/>
          <p:nvPr>
            <p:ph idx="1" type="body"/>
          </p:nvPr>
        </p:nvSpPr>
        <p:spPr>
          <a:xfrm>
            <a:off x="1689100" y="3238500"/>
            <a:ext cx="21005700" cy="9207600"/>
          </a:xfrm>
          <a:prstGeom prst="rect">
            <a:avLst/>
          </a:prstGeom>
          <a:noFill/>
          <a:ln>
            <a:noFill/>
          </a:ln>
        </p:spPr>
        <p:txBody>
          <a:bodyPr anchorCtr="0" anchor="ctr" bIns="50800" lIns="50800" spcFirstLastPara="1" rIns="50800" wrap="square" tIns="50800"/>
          <a:lstStyle>
            <a:lvl1pPr indent="-476250" lvl="0" marL="4572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9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04" name="Google Shape;104;p26"/>
          <p:cNvSpPr txBox="1"/>
          <p:nvPr>
            <p:ph idx="12" type="sldNum"/>
          </p:nvPr>
        </p:nvSpPr>
        <p:spPr>
          <a:xfrm>
            <a:off x="11959031" y="13081000"/>
            <a:ext cx="453300" cy="4698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mailto:oychorange@gmail.com" TargetMode="External"/><Relationship Id="rId4" Type="http://schemas.openxmlformats.org/officeDocument/2006/relationships/image" Target="../media/image3.png"/><Relationship Id="rId5"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jp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2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pn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7.pn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hyperlink" Target="http://lib.tssonline.ru/articles2/fix-corp/modeli-hranilish-dannih-informacionnoanaliticheskih-sistem-1" TargetMode="External"/><Relationship Id="rId5" Type="http://schemas.openxmlformats.org/officeDocument/2006/relationships/hyperlink" Target="http://lib.tssonline.ru/articles2/fix-corp/modeli-hranilish-dannih-informacionnoanaliticheskih-sistem-2" TargetMode="External"/><Relationship Id="rId6" Type="http://schemas.openxmlformats.org/officeDocument/2006/relationships/hyperlink" Target="https://habr.com/ru/post/441538/"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hyperlink" Target="mailto:oychorange@gmail.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38"/>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52" name="Google Shape;152;p38"/>
          <p:cNvSpPr/>
          <p:nvPr/>
        </p:nvSpPr>
        <p:spPr>
          <a:xfrm>
            <a:off x="2787802" y="4552284"/>
            <a:ext cx="18310302" cy="3149580"/>
          </a:xfrm>
          <a:prstGeom prst="rect">
            <a:avLst/>
          </a:prstGeom>
          <a:noFill/>
          <a:ln>
            <a:noFill/>
          </a:ln>
        </p:spPr>
        <p:txBody>
          <a:bodyPr anchorCtr="0" anchor="t" bIns="50800" lIns="50800" spcFirstLastPara="1" rIns="50800" wrap="square" tIns="50800">
            <a:noAutofit/>
          </a:bodyPr>
          <a:lstStyle/>
          <a:p>
            <a:pPr indent="0" lvl="0" marL="0" marR="0" rtl="0" algn="ctr">
              <a:lnSpc>
                <a:spcPct val="90000"/>
              </a:lnSpc>
              <a:spcBef>
                <a:spcPts val="0"/>
              </a:spcBef>
              <a:spcAft>
                <a:spcPts val="0"/>
              </a:spcAft>
              <a:buClr>
                <a:schemeClr val="lt1"/>
              </a:buClr>
              <a:buSzPts val="11000"/>
              <a:buFont typeface="Arial"/>
              <a:buNone/>
            </a:pPr>
            <a:r>
              <a:rPr b="1" i="0" lang="ru-RU" sz="11000" u="none" cap="none" strike="noStrike">
                <a:solidFill>
                  <a:schemeClr val="lt1"/>
                </a:solidFill>
                <a:latin typeface="Arial"/>
                <a:ea typeface="Arial"/>
                <a:cs typeface="Arial"/>
                <a:sym typeface="Arial"/>
              </a:rPr>
              <a:t>ТЕХНОЛОГИИ РАБОТЫ С БОЛЬШИМИ ДАННЫМИ </a:t>
            </a:r>
            <a:endParaRPr b="0" i="0" sz="11000" u="none" cap="none" strike="noStrike">
              <a:solidFill>
                <a:srgbClr val="FDFFFB"/>
              </a:solidFill>
              <a:latin typeface="Arial"/>
              <a:ea typeface="Arial"/>
              <a:cs typeface="Arial"/>
              <a:sym typeface="Arial"/>
            </a:endParaRPr>
          </a:p>
        </p:txBody>
      </p:sp>
      <p:pic>
        <p:nvPicPr>
          <p:cNvPr id="153" name="Google Shape;153;p38"/>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7"/>
          <p:cNvSpPr/>
          <p:nvPr/>
        </p:nvSpPr>
        <p:spPr>
          <a:xfrm>
            <a:off x="20574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247" name="Google Shape;247;p47"/>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248" name="Google Shape;248;p47"/>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ВЕРТИКАЛЬНЫЙ ШАРДИНГ</a:t>
            </a:r>
            <a:endParaRPr b="0" i="0" sz="5000" u="none" cap="none" strike="noStrike">
              <a:solidFill>
                <a:srgbClr val="4A687E"/>
              </a:solidFill>
              <a:latin typeface="Arial"/>
              <a:ea typeface="Arial"/>
              <a:cs typeface="Arial"/>
              <a:sym typeface="Arial"/>
            </a:endParaRPr>
          </a:p>
        </p:txBody>
      </p:sp>
      <p:cxnSp>
        <p:nvCxnSpPr>
          <p:cNvPr id="249" name="Google Shape;249;p47"/>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250" name="Google Shape;250;p47"/>
          <p:cNvSpPr/>
          <p:nvPr/>
        </p:nvSpPr>
        <p:spPr>
          <a:xfrm>
            <a:off x="1001776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51" name="Google Shape;251;p47"/>
          <p:cNvSpPr/>
          <p:nvPr/>
        </p:nvSpPr>
        <p:spPr>
          <a:xfrm>
            <a:off x="6329680" y="6047601"/>
            <a:ext cx="3469640" cy="2354719"/>
          </a:xfrm>
          <a:prstGeom prst="striped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252" name="Google Shape;252;p47"/>
          <p:cNvGrpSpPr/>
          <p:nvPr/>
        </p:nvGrpSpPr>
        <p:grpSpPr>
          <a:xfrm>
            <a:off x="2641600" y="3853319"/>
            <a:ext cx="2971800" cy="2166501"/>
            <a:chOff x="2641600" y="4615319"/>
            <a:chExt cx="2971800" cy="2166501"/>
          </a:xfrm>
        </p:grpSpPr>
        <p:sp>
          <p:nvSpPr>
            <p:cNvPr id="253" name="Google Shape;253;p47"/>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54" name="Google Shape;254;p47"/>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55" name="Google Shape;255;p47"/>
          <p:cNvGrpSpPr/>
          <p:nvPr/>
        </p:nvGrpSpPr>
        <p:grpSpPr>
          <a:xfrm>
            <a:off x="2641600" y="6169799"/>
            <a:ext cx="2971800" cy="2166501"/>
            <a:chOff x="2641600" y="4615319"/>
            <a:chExt cx="2971800" cy="2166501"/>
          </a:xfrm>
        </p:grpSpPr>
        <p:sp>
          <p:nvSpPr>
            <p:cNvPr id="256" name="Google Shape;256;p47"/>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57" name="Google Shape;257;p47"/>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58" name="Google Shape;258;p47"/>
          <p:cNvGrpSpPr/>
          <p:nvPr/>
        </p:nvGrpSpPr>
        <p:grpSpPr>
          <a:xfrm>
            <a:off x="2641600" y="8516759"/>
            <a:ext cx="2971800" cy="2166501"/>
            <a:chOff x="2641600" y="4615319"/>
            <a:chExt cx="2971800" cy="2166501"/>
          </a:xfrm>
        </p:grpSpPr>
        <p:sp>
          <p:nvSpPr>
            <p:cNvPr id="259" name="Google Shape;259;p47"/>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60" name="Google Shape;260;p47"/>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61" name="Google Shape;261;p47"/>
          <p:cNvGrpSpPr/>
          <p:nvPr/>
        </p:nvGrpSpPr>
        <p:grpSpPr>
          <a:xfrm>
            <a:off x="10596880" y="3853319"/>
            <a:ext cx="2971800" cy="6607534"/>
            <a:chOff x="10078720" y="4493399"/>
            <a:chExt cx="2971800" cy="6607534"/>
          </a:xfrm>
        </p:grpSpPr>
        <p:sp>
          <p:nvSpPr>
            <p:cNvPr id="262" name="Google Shape;262;p47"/>
            <p:cNvSpPr/>
            <p:nvPr/>
          </p:nvSpPr>
          <p:spPr>
            <a:xfrm>
              <a:off x="10078720" y="449339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63" name="Google Shape;263;p47"/>
            <p:cNvSpPr/>
            <p:nvPr/>
          </p:nvSpPr>
          <p:spPr>
            <a:xfrm>
              <a:off x="10078720" y="5089031"/>
              <a:ext cx="2971800" cy="6011902"/>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c-04</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c-05</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c-06</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c-07</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c-08</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c-09</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c-10</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c-11</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c-12</a:t>
              </a:r>
              <a:endParaRPr/>
            </a:p>
          </p:txBody>
        </p:sp>
      </p:grpSp>
      <p:sp>
        <p:nvSpPr>
          <p:cNvPr id="264" name="Google Shape;264;p47"/>
          <p:cNvSpPr/>
          <p:nvPr/>
        </p:nvSpPr>
        <p:spPr>
          <a:xfrm>
            <a:off x="143256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265" name="Google Shape;265;p47"/>
          <p:cNvGrpSpPr/>
          <p:nvPr/>
        </p:nvGrpSpPr>
        <p:grpSpPr>
          <a:xfrm>
            <a:off x="14894560" y="3853319"/>
            <a:ext cx="2971800" cy="6607534"/>
            <a:chOff x="10078720" y="4493399"/>
            <a:chExt cx="2971800" cy="6607534"/>
          </a:xfrm>
        </p:grpSpPr>
        <p:sp>
          <p:nvSpPr>
            <p:cNvPr id="266" name="Google Shape;266;p47"/>
            <p:cNvSpPr/>
            <p:nvPr/>
          </p:nvSpPr>
          <p:spPr>
            <a:xfrm>
              <a:off x="10078720" y="449339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67" name="Google Shape;267;p47"/>
            <p:cNvSpPr/>
            <p:nvPr/>
          </p:nvSpPr>
          <p:spPr>
            <a:xfrm>
              <a:off x="10078720" y="5089031"/>
              <a:ext cx="2971800" cy="6011902"/>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a-04</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a-05</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a-06</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a-07</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a-08</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a-09</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a-10</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a-11</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a-12</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8"/>
          <p:cNvSpPr/>
          <p:nvPr/>
        </p:nvSpPr>
        <p:spPr>
          <a:xfrm>
            <a:off x="20574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273" name="Google Shape;273;p48"/>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274" name="Google Shape;274;p48"/>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ВЕРТИКАЛЬНЫЙ ШАРДИНГ</a:t>
            </a:r>
            <a:endParaRPr b="0" i="0" sz="5000" u="none" cap="none" strike="noStrike">
              <a:solidFill>
                <a:srgbClr val="4A687E"/>
              </a:solidFill>
              <a:latin typeface="Arial"/>
              <a:ea typeface="Arial"/>
              <a:cs typeface="Arial"/>
              <a:sym typeface="Arial"/>
            </a:endParaRPr>
          </a:p>
        </p:txBody>
      </p:sp>
      <p:cxnSp>
        <p:nvCxnSpPr>
          <p:cNvPr id="275" name="Google Shape;275;p48"/>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276" name="Google Shape;276;p48"/>
          <p:cNvSpPr/>
          <p:nvPr/>
        </p:nvSpPr>
        <p:spPr>
          <a:xfrm>
            <a:off x="1001776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77" name="Google Shape;277;p48"/>
          <p:cNvSpPr/>
          <p:nvPr/>
        </p:nvSpPr>
        <p:spPr>
          <a:xfrm>
            <a:off x="143256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78" name="Google Shape;278;p48"/>
          <p:cNvSpPr/>
          <p:nvPr/>
        </p:nvSpPr>
        <p:spPr>
          <a:xfrm>
            <a:off x="185928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79" name="Google Shape;279;p48"/>
          <p:cNvSpPr/>
          <p:nvPr/>
        </p:nvSpPr>
        <p:spPr>
          <a:xfrm>
            <a:off x="6329680" y="6047601"/>
            <a:ext cx="3469640" cy="2354719"/>
          </a:xfrm>
          <a:prstGeom prst="striped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280" name="Google Shape;280;p48"/>
          <p:cNvGrpSpPr/>
          <p:nvPr/>
        </p:nvGrpSpPr>
        <p:grpSpPr>
          <a:xfrm>
            <a:off x="2641600" y="3853319"/>
            <a:ext cx="2971800" cy="2166501"/>
            <a:chOff x="2641600" y="4615319"/>
            <a:chExt cx="2971800" cy="2166501"/>
          </a:xfrm>
        </p:grpSpPr>
        <p:sp>
          <p:nvSpPr>
            <p:cNvPr id="281" name="Google Shape;281;p48"/>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82" name="Google Shape;282;p48"/>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83" name="Google Shape;283;p48"/>
          <p:cNvGrpSpPr/>
          <p:nvPr/>
        </p:nvGrpSpPr>
        <p:grpSpPr>
          <a:xfrm>
            <a:off x="2641600" y="6169799"/>
            <a:ext cx="2971800" cy="2166501"/>
            <a:chOff x="2641600" y="4615319"/>
            <a:chExt cx="2971800" cy="2166501"/>
          </a:xfrm>
        </p:grpSpPr>
        <p:sp>
          <p:nvSpPr>
            <p:cNvPr id="284" name="Google Shape;284;p48"/>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85" name="Google Shape;285;p48"/>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86" name="Google Shape;286;p48"/>
          <p:cNvGrpSpPr/>
          <p:nvPr/>
        </p:nvGrpSpPr>
        <p:grpSpPr>
          <a:xfrm>
            <a:off x="2641600" y="8516759"/>
            <a:ext cx="2971800" cy="2166501"/>
            <a:chOff x="2641600" y="4615319"/>
            <a:chExt cx="2971800" cy="2166501"/>
          </a:xfrm>
        </p:grpSpPr>
        <p:sp>
          <p:nvSpPr>
            <p:cNvPr id="287" name="Google Shape;287;p48"/>
            <p:cNvSpPr/>
            <p:nvPr/>
          </p:nvSpPr>
          <p:spPr>
            <a:xfrm>
              <a:off x="2641600" y="4615319"/>
              <a:ext cx="2971800" cy="595035"/>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88" name="Google Shape;288;p48"/>
            <p:cNvSpPr/>
            <p:nvPr/>
          </p:nvSpPr>
          <p:spPr>
            <a:xfrm>
              <a:off x="2641600" y="5201900"/>
              <a:ext cx="2971800" cy="157992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89" name="Google Shape;289;p48"/>
          <p:cNvGrpSpPr/>
          <p:nvPr/>
        </p:nvGrpSpPr>
        <p:grpSpPr>
          <a:xfrm>
            <a:off x="10596880" y="3853319"/>
            <a:ext cx="2971800" cy="6607534"/>
            <a:chOff x="10078720" y="4493399"/>
            <a:chExt cx="2971800" cy="6607534"/>
          </a:xfrm>
        </p:grpSpPr>
        <p:sp>
          <p:nvSpPr>
            <p:cNvPr id="290" name="Google Shape;290;p48"/>
            <p:cNvSpPr/>
            <p:nvPr/>
          </p:nvSpPr>
          <p:spPr>
            <a:xfrm>
              <a:off x="10078720" y="449339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91" name="Google Shape;291;p48"/>
            <p:cNvSpPr/>
            <p:nvPr/>
          </p:nvSpPr>
          <p:spPr>
            <a:xfrm>
              <a:off x="10078720" y="5089031"/>
              <a:ext cx="2971800" cy="6011902"/>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c-04</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c-05</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c-06</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c-07</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c-08</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c-09</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c-10</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c-11</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c-12</a:t>
              </a:r>
              <a:endParaRPr/>
            </a:p>
          </p:txBody>
        </p:sp>
      </p:grpSp>
      <p:grpSp>
        <p:nvGrpSpPr>
          <p:cNvPr id="292" name="Google Shape;292;p48"/>
          <p:cNvGrpSpPr/>
          <p:nvPr/>
        </p:nvGrpSpPr>
        <p:grpSpPr>
          <a:xfrm>
            <a:off x="14894560" y="3853319"/>
            <a:ext cx="2971800" cy="6607534"/>
            <a:chOff x="10078720" y="4493399"/>
            <a:chExt cx="2971800" cy="6607534"/>
          </a:xfrm>
        </p:grpSpPr>
        <p:sp>
          <p:nvSpPr>
            <p:cNvPr id="293" name="Google Shape;293;p48"/>
            <p:cNvSpPr/>
            <p:nvPr/>
          </p:nvSpPr>
          <p:spPr>
            <a:xfrm>
              <a:off x="10078720" y="449339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94" name="Google Shape;294;p48"/>
            <p:cNvSpPr/>
            <p:nvPr/>
          </p:nvSpPr>
          <p:spPr>
            <a:xfrm>
              <a:off x="10078720" y="5089031"/>
              <a:ext cx="2971800" cy="6011902"/>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a-04</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a-05</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a-06</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a-07</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a-08</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a-09</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a-10</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a-11</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a-12</a:t>
              </a:r>
              <a:endParaRPr/>
            </a:p>
          </p:txBody>
        </p:sp>
      </p:grpSp>
      <p:grpSp>
        <p:nvGrpSpPr>
          <p:cNvPr id="295" name="Google Shape;295;p48"/>
          <p:cNvGrpSpPr/>
          <p:nvPr/>
        </p:nvGrpSpPr>
        <p:grpSpPr>
          <a:xfrm>
            <a:off x="19192241" y="3853319"/>
            <a:ext cx="2971800" cy="6607534"/>
            <a:chOff x="10078720" y="4493399"/>
            <a:chExt cx="2971800" cy="6607534"/>
          </a:xfrm>
        </p:grpSpPr>
        <p:sp>
          <p:nvSpPr>
            <p:cNvPr id="296" name="Google Shape;296;p48"/>
            <p:cNvSpPr/>
            <p:nvPr/>
          </p:nvSpPr>
          <p:spPr>
            <a:xfrm>
              <a:off x="10078720" y="4493399"/>
              <a:ext cx="2971800" cy="595035"/>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97" name="Google Shape;297;p48"/>
            <p:cNvSpPr/>
            <p:nvPr/>
          </p:nvSpPr>
          <p:spPr>
            <a:xfrm>
              <a:off x="10078720" y="5089031"/>
              <a:ext cx="2971800" cy="6011902"/>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t-04</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t-05</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t-06</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t-07</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t-08</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t-09</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t-10</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t-11</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t-12</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49"/>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303" name="Google Shape;303;p49"/>
          <p:cNvSpPr/>
          <p:nvPr/>
        </p:nvSpPr>
        <p:spPr>
          <a:xfrm>
            <a:off x="3902927" y="5236845"/>
            <a:ext cx="16303083" cy="250690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Выбор разделов при вертикальном шардинге</a:t>
            </a:r>
            <a:endParaRPr b="0" i="0" sz="11000" u="none" cap="none" strike="noStrike">
              <a:solidFill>
                <a:srgbClr val="000000"/>
              </a:solidFill>
              <a:latin typeface="Helvetica Neue Light"/>
              <a:ea typeface="Helvetica Neue Light"/>
              <a:cs typeface="Helvetica Neue Light"/>
              <a:sym typeface="Helvetica Neue Light"/>
            </a:endParaRPr>
          </a:p>
        </p:txBody>
      </p:sp>
      <p:pic>
        <p:nvPicPr>
          <p:cNvPr id="304" name="Google Shape;304;p49"/>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descr="ttp://3.bp.blogspot.com/_O8hZkJtZsUM/TKbRsnePMuI/AAAAAAAAA4A/mmyVAQ2tQGw/s1600/%D0%B7%D0%BD%D0%B0%D0%BA%" id="309" name="Google Shape;309;p50"/>
          <p:cNvPicPr preferRelativeResize="0"/>
          <p:nvPr/>
        </p:nvPicPr>
        <p:blipFill rotWithShape="1">
          <a:blip r:embed="rId3">
            <a:alphaModFix/>
          </a:blip>
          <a:srcRect b="0" l="0" r="0" t="0"/>
          <a:stretch/>
        </p:blipFill>
        <p:spPr>
          <a:xfrm>
            <a:off x="1898225" y="7433550"/>
            <a:ext cx="5320745" cy="5320745"/>
          </a:xfrm>
          <a:prstGeom prst="rect">
            <a:avLst/>
          </a:prstGeom>
          <a:noFill/>
          <a:ln>
            <a:noFill/>
          </a:ln>
        </p:spPr>
      </p:pic>
      <p:sp>
        <p:nvSpPr>
          <p:cNvPr id="310" name="Google Shape;310;p50"/>
          <p:cNvSpPr/>
          <p:nvPr/>
        </p:nvSpPr>
        <p:spPr>
          <a:xfrm>
            <a:off x="973184" y="7376970"/>
            <a:ext cx="22844760" cy="5337544"/>
          </a:xfrm>
          <a:prstGeom prst="roundRect">
            <a:avLst>
              <a:gd fmla="val 7693" name="adj"/>
            </a:avLst>
          </a:prstGeom>
          <a:noFill/>
          <a:ln cap="flat" cmpd="sng" w="9525">
            <a:solidFill>
              <a:srgbClr val="C4C7CB"/>
            </a:solidFill>
            <a:prstDash val="dash"/>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311" name="Google Shape;311;p50"/>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
        <p:nvSpPr>
          <p:cNvPr id="312" name="Google Shape;312;p50"/>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ВЕРТИКАЛЬНЫЙ ШАРДИНГ  :: ВРУЧНУЮ</a:t>
            </a:r>
            <a:endParaRPr b="0" i="0" sz="5000" u="none" cap="none" strike="noStrike">
              <a:solidFill>
                <a:srgbClr val="4A687E"/>
              </a:solidFill>
              <a:latin typeface="Arial"/>
              <a:ea typeface="Arial"/>
              <a:cs typeface="Arial"/>
              <a:sym typeface="Arial"/>
            </a:endParaRPr>
          </a:p>
        </p:txBody>
      </p:sp>
      <p:cxnSp>
        <p:nvCxnSpPr>
          <p:cNvPr id="313" name="Google Shape;313;p50"/>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314" name="Google Shape;314;p50"/>
          <p:cNvSpPr/>
          <p:nvPr/>
        </p:nvSpPr>
        <p:spPr>
          <a:xfrm>
            <a:off x="10560685" y="3144521"/>
            <a:ext cx="4089400" cy="2733766"/>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15" name="Google Shape;315;p50"/>
          <p:cNvSpPr/>
          <p:nvPr/>
        </p:nvSpPr>
        <p:spPr>
          <a:xfrm>
            <a:off x="14868525" y="3144520"/>
            <a:ext cx="4089400" cy="2733767"/>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16" name="Google Shape;316;p50"/>
          <p:cNvSpPr/>
          <p:nvPr/>
        </p:nvSpPr>
        <p:spPr>
          <a:xfrm>
            <a:off x="19135725" y="3144520"/>
            <a:ext cx="4089400" cy="2733767"/>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317" name="Google Shape;317;p50"/>
          <p:cNvGrpSpPr/>
          <p:nvPr/>
        </p:nvGrpSpPr>
        <p:grpSpPr>
          <a:xfrm>
            <a:off x="11139805" y="3809773"/>
            <a:ext cx="2971800" cy="1633080"/>
            <a:chOff x="11139805" y="3853320"/>
            <a:chExt cx="2971800" cy="1633080"/>
          </a:xfrm>
        </p:grpSpPr>
        <p:sp>
          <p:nvSpPr>
            <p:cNvPr id="318" name="Google Shape;318;p50"/>
            <p:cNvSpPr/>
            <p:nvPr/>
          </p:nvSpPr>
          <p:spPr>
            <a:xfrm>
              <a:off x="11139805" y="3853320"/>
              <a:ext cx="2971800" cy="595034"/>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19" name="Google Shape;319;p50"/>
            <p:cNvSpPr/>
            <p:nvPr/>
          </p:nvSpPr>
          <p:spPr>
            <a:xfrm>
              <a:off x="11139805" y="4441368"/>
              <a:ext cx="2971800" cy="1045032"/>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320" name="Google Shape;320;p50"/>
          <p:cNvGrpSpPr/>
          <p:nvPr/>
        </p:nvGrpSpPr>
        <p:grpSpPr>
          <a:xfrm>
            <a:off x="15437485" y="3809773"/>
            <a:ext cx="2971800" cy="1589538"/>
            <a:chOff x="10078720" y="4493399"/>
            <a:chExt cx="2971800" cy="1589538"/>
          </a:xfrm>
        </p:grpSpPr>
        <p:sp>
          <p:nvSpPr>
            <p:cNvPr id="321" name="Google Shape;321;p50"/>
            <p:cNvSpPr/>
            <p:nvPr/>
          </p:nvSpPr>
          <p:spPr>
            <a:xfrm>
              <a:off x="10078720" y="449339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22" name="Google Shape;322;p50"/>
            <p:cNvSpPr/>
            <p:nvPr/>
          </p:nvSpPr>
          <p:spPr>
            <a:xfrm>
              <a:off x="10078720" y="5089031"/>
              <a:ext cx="2971800" cy="993906"/>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323" name="Google Shape;323;p50"/>
          <p:cNvGrpSpPr/>
          <p:nvPr/>
        </p:nvGrpSpPr>
        <p:grpSpPr>
          <a:xfrm>
            <a:off x="19735166" y="3853319"/>
            <a:ext cx="2971800" cy="1545992"/>
            <a:chOff x="10078720" y="4493399"/>
            <a:chExt cx="2971800" cy="1545992"/>
          </a:xfrm>
        </p:grpSpPr>
        <p:sp>
          <p:nvSpPr>
            <p:cNvPr id="324" name="Google Shape;324;p50"/>
            <p:cNvSpPr/>
            <p:nvPr/>
          </p:nvSpPr>
          <p:spPr>
            <a:xfrm>
              <a:off x="10078720" y="4493399"/>
              <a:ext cx="2971800" cy="595035"/>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25" name="Google Shape;325;p50"/>
            <p:cNvSpPr/>
            <p:nvPr/>
          </p:nvSpPr>
          <p:spPr>
            <a:xfrm>
              <a:off x="10078720" y="5089031"/>
              <a:ext cx="2971800" cy="95036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326" name="Google Shape;326;p50"/>
          <p:cNvSpPr/>
          <p:nvPr/>
        </p:nvSpPr>
        <p:spPr>
          <a:xfrm>
            <a:off x="973183" y="3144520"/>
            <a:ext cx="3914074" cy="3444914"/>
          </a:xfrm>
          <a:prstGeom prst="cloud">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400"/>
              <a:buFont typeface="Helvetica Neue Light"/>
              <a:buNone/>
            </a:pPr>
            <a:r>
              <a:rPr b="0" i="0" lang="ru-RU" sz="3400" u="none" cap="none" strike="noStrike">
                <a:solidFill>
                  <a:schemeClr val="dk1"/>
                </a:solidFill>
                <a:latin typeface="Helvetica Neue Light"/>
                <a:ea typeface="Helvetica Neue Light"/>
                <a:cs typeface="Helvetica Neue Light"/>
                <a:sym typeface="Helvetica Neue Light"/>
              </a:rPr>
              <a:t>Отчет за неделю по всем счетам клиента</a:t>
            </a:r>
            <a:endParaRPr b="0" i="0" sz="3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ttp://3.bp.blogspot.com/_O8hZkJtZsUM/TKbRsnePMuI/AAAAAAAAA4A/mmyVAQ2tQGw/s1600/%D0%B7%D0%BD%D0%B0%D0%BA%" id="331" name="Google Shape;331;p51"/>
          <p:cNvPicPr preferRelativeResize="0"/>
          <p:nvPr/>
        </p:nvPicPr>
        <p:blipFill rotWithShape="1">
          <a:blip r:embed="rId3">
            <a:alphaModFix/>
          </a:blip>
          <a:srcRect b="0" l="0" r="0" t="0"/>
          <a:stretch/>
        </p:blipFill>
        <p:spPr>
          <a:xfrm>
            <a:off x="1898225" y="7433550"/>
            <a:ext cx="5320745" cy="5320745"/>
          </a:xfrm>
          <a:prstGeom prst="rect">
            <a:avLst/>
          </a:prstGeom>
          <a:noFill/>
          <a:ln>
            <a:noFill/>
          </a:ln>
        </p:spPr>
      </p:pic>
      <p:sp>
        <p:nvSpPr>
          <p:cNvPr id="332" name="Google Shape;332;p51"/>
          <p:cNvSpPr/>
          <p:nvPr/>
        </p:nvSpPr>
        <p:spPr>
          <a:xfrm>
            <a:off x="973184" y="7376970"/>
            <a:ext cx="22844760" cy="5337544"/>
          </a:xfrm>
          <a:prstGeom prst="roundRect">
            <a:avLst>
              <a:gd fmla="val 7693" name="adj"/>
            </a:avLst>
          </a:prstGeom>
          <a:noFill/>
          <a:ln cap="flat" cmpd="sng" w="9525">
            <a:solidFill>
              <a:srgbClr val="C4C7CB"/>
            </a:solidFill>
            <a:prstDash val="dash"/>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3" name="Google Shape;333;p51"/>
          <p:cNvSpPr/>
          <p:nvPr/>
        </p:nvSpPr>
        <p:spPr>
          <a:xfrm>
            <a:off x="7480228" y="6056217"/>
            <a:ext cx="5756801" cy="3151438"/>
          </a:xfrm>
          <a:prstGeom prst="leftUpArrow">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334" name="Google Shape;334;p51"/>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
        <p:nvSpPr>
          <p:cNvPr id="335" name="Google Shape;335;p51"/>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ВЕРТИКАЛЬНЫЙ ШАРДИНГ  :: ВРУЧНУЮ</a:t>
            </a:r>
            <a:endParaRPr b="0" i="0" sz="5000" u="none" cap="none" strike="noStrike">
              <a:solidFill>
                <a:srgbClr val="4A687E"/>
              </a:solidFill>
              <a:latin typeface="Arial"/>
              <a:ea typeface="Arial"/>
              <a:cs typeface="Arial"/>
              <a:sym typeface="Arial"/>
            </a:endParaRPr>
          </a:p>
        </p:txBody>
      </p:sp>
      <p:cxnSp>
        <p:nvCxnSpPr>
          <p:cNvPr id="336" name="Google Shape;336;p51"/>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337" name="Google Shape;337;p51"/>
          <p:cNvSpPr/>
          <p:nvPr/>
        </p:nvSpPr>
        <p:spPr>
          <a:xfrm>
            <a:off x="10560685" y="3144521"/>
            <a:ext cx="4089400" cy="2733766"/>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8" name="Google Shape;338;p51"/>
          <p:cNvSpPr/>
          <p:nvPr/>
        </p:nvSpPr>
        <p:spPr>
          <a:xfrm>
            <a:off x="14868525" y="3144520"/>
            <a:ext cx="4089400" cy="2733767"/>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9" name="Google Shape;339;p51"/>
          <p:cNvSpPr/>
          <p:nvPr/>
        </p:nvSpPr>
        <p:spPr>
          <a:xfrm>
            <a:off x="19135725" y="3144520"/>
            <a:ext cx="4089400" cy="2733767"/>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340" name="Google Shape;340;p51"/>
          <p:cNvGrpSpPr/>
          <p:nvPr/>
        </p:nvGrpSpPr>
        <p:grpSpPr>
          <a:xfrm>
            <a:off x="11139805" y="3809773"/>
            <a:ext cx="2971800" cy="1633080"/>
            <a:chOff x="11139805" y="3853320"/>
            <a:chExt cx="2971800" cy="1633080"/>
          </a:xfrm>
        </p:grpSpPr>
        <p:sp>
          <p:nvSpPr>
            <p:cNvPr id="341" name="Google Shape;341;p51"/>
            <p:cNvSpPr/>
            <p:nvPr/>
          </p:nvSpPr>
          <p:spPr>
            <a:xfrm>
              <a:off x="11139805" y="3853320"/>
              <a:ext cx="2971800" cy="595034"/>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42" name="Google Shape;342;p51"/>
            <p:cNvSpPr/>
            <p:nvPr/>
          </p:nvSpPr>
          <p:spPr>
            <a:xfrm>
              <a:off x="11139805" y="4441368"/>
              <a:ext cx="2971800" cy="1045032"/>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343" name="Google Shape;343;p51"/>
          <p:cNvGrpSpPr/>
          <p:nvPr/>
        </p:nvGrpSpPr>
        <p:grpSpPr>
          <a:xfrm>
            <a:off x="15437485" y="3809773"/>
            <a:ext cx="2971800" cy="1589538"/>
            <a:chOff x="10078720" y="4493399"/>
            <a:chExt cx="2971800" cy="1589538"/>
          </a:xfrm>
        </p:grpSpPr>
        <p:sp>
          <p:nvSpPr>
            <p:cNvPr id="344" name="Google Shape;344;p51"/>
            <p:cNvSpPr/>
            <p:nvPr/>
          </p:nvSpPr>
          <p:spPr>
            <a:xfrm>
              <a:off x="10078720" y="449339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45" name="Google Shape;345;p51"/>
            <p:cNvSpPr/>
            <p:nvPr/>
          </p:nvSpPr>
          <p:spPr>
            <a:xfrm>
              <a:off x="10078720" y="5089031"/>
              <a:ext cx="2971800" cy="993906"/>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346" name="Google Shape;346;p51"/>
          <p:cNvGrpSpPr/>
          <p:nvPr/>
        </p:nvGrpSpPr>
        <p:grpSpPr>
          <a:xfrm>
            <a:off x="19735166" y="3853319"/>
            <a:ext cx="2971800" cy="1545992"/>
            <a:chOff x="10078720" y="4493399"/>
            <a:chExt cx="2971800" cy="1545992"/>
          </a:xfrm>
        </p:grpSpPr>
        <p:sp>
          <p:nvSpPr>
            <p:cNvPr id="347" name="Google Shape;347;p51"/>
            <p:cNvSpPr/>
            <p:nvPr/>
          </p:nvSpPr>
          <p:spPr>
            <a:xfrm>
              <a:off x="10078720" y="4493399"/>
              <a:ext cx="2971800" cy="595035"/>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48" name="Google Shape;348;p51"/>
            <p:cNvSpPr/>
            <p:nvPr/>
          </p:nvSpPr>
          <p:spPr>
            <a:xfrm>
              <a:off x="10078720" y="5089031"/>
              <a:ext cx="2971800" cy="95036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349" name="Google Shape;349;p51"/>
          <p:cNvSpPr/>
          <p:nvPr/>
        </p:nvSpPr>
        <p:spPr>
          <a:xfrm>
            <a:off x="973183" y="3144520"/>
            <a:ext cx="3914074" cy="3444914"/>
          </a:xfrm>
          <a:prstGeom prst="cloud">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400"/>
              <a:buFont typeface="Helvetica Neue Light"/>
              <a:buNone/>
            </a:pPr>
            <a:r>
              <a:rPr b="0" i="0" lang="ru-RU" sz="3400" u="none" cap="none" strike="noStrike">
                <a:solidFill>
                  <a:schemeClr val="dk1"/>
                </a:solidFill>
                <a:latin typeface="Helvetica Neue Light"/>
                <a:ea typeface="Helvetica Neue Light"/>
                <a:cs typeface="Helvetica Neue Light"/>
                <a:sym typeface="Helvetica Neue Light"/>
              </a:rPr>
              <a:t>Отчет за неделю по всем счетам клиента</a:t>
            </a:r>
            <a:endParaRPr b="0" i="0" sz="3400" u="none" cap="none" strike="noStrike">
              <a:solidFill>
                <a:schemeClr val="dk1"/>
              </a:solidFill>
              <a:latin typeface="Helvetica Neue Light"/>
              <a:ea typeface="Helvetica Neue Light"/>
              <a:cs typeface="Helvetica Neue Light"/>
              <a:sym typeface="Helvetica Neue Light"/>
            </a:endParaRPr>
          </a:p>
        </p:txBody>
      </p:sp>
      <p:sp>
        <p:nvSpPr>
          <p:cNvPr id="350" name="Google Shape;350;p51"/>
          <p:cNvSpPr txBox="1"/>
          <p:nvPr/>
        </p:nvSpPr>
        <p:spPr>
          <a:xfrm>
            <a:off x="10560685" y="7812400"/>
            <a:ext cx="4089400" cy="1395254"/>
          </a:xfrm>
          <a:prstGeom prst="rect">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4200"/>
              <a:buFont typeface="Helvetica Neue Light"/>
              <a:buNone/>
            </a:pPr>
            <a:r>
              <a:rPr b="0" i="0" lang="ru-RU" sz="4200" u="none" cap="none" strike="noStrike">
                <a:solidFill>
                  <a:schemeClr val="dk1"/>
                </a:solidFill>
                <a:latin typeface="Helvetica Neue Light"/>
                <a:ea typeface="Helvetica Neue Light"/>
                <a:cs typeface="Helvetica Neue Light"/>
                <a:sym typeface="Helvetica Neue Light"/>
              </a:rPr>
              <a:t>получить клиента</a:t>
            </a:r>
            <a:endParaRPr b="0" i="0" sz="4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descr="ttp://3.bp.blogspot.com/_O8hZkJtZsUM/TKbRsnePMuI/AAAAAAAAA4A/mmyVAQ2tQGw/s1600/%D0%B7%D0%BD%D0%B0%D0%BA%" id="355" name="Google Shape;355;p52"/>
          <p:cNvPicPr preferRelativeResize="0"/>
          <p:nvPr/>
        </p:nvPicPr>
        <p:blipFill rotWithShape="1">
          <a:blip r:embed="rId3">
            <a:alphaModFix/>
          </a:blip>
          <a:srcRect b="0" l="0" r="0" t="0"/>
          <a:stretch/>
        </p:blipFill>
        <p:spPr>
          <a:xfrm>
            <a:off x="1898225" y="7433550"/>
            <a:ext cx="5320745" cy="5320745"/>
          </a:xfrm>
          <a:prstGeom prst="rect">
            <a:avLst/>
          </a:prstGeom>
          <a:noFill/>
          <a:ln>
            <a:noFill/>
          </a:ln>
        </p:spPr>
      </p:pic>
      <p:sp>
        <p:nvSpPr>
          <p:cNvPr id="356" name="Google Shape;356;p52"/>
          <p:cNvSpPr/>
          <p:nvPr/>
        </p:nvSpPr>
        <p:spPr>
          <a:xfrm>
            <a:off x="973184" y="7376970"/>
            <a:ext cx="22844760" cy="5337544"/>
          </a:xfrm>
          <a:prstGeom prst="roundRect">
            <a:avLst>
              <a:gd fmla="val 7693" name="adj"/>
            </a:avLst>
          </a:prstGeom>
          <a:noFill/>
          <a:ln cap="flat" cmpd="sng" w="9525">
            <a:solidFill>
              <a:srgbClr val="C4C7CB"/>
            </a:solidFill>
            <a:prstDash val="dash"/>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57" name="Google Shape;357;p52"/>
          <p:cNvSpPr/>
          <p:nvPr/>
        </p:nvSpPr>
        <p:spPr>
          <a:xfrm>
            <a:off x="7480228" y="6056217"/>
            <a:ext cx="5756801" cy="3151438"/>
          </a:xfrm>
          <a:prstGeom prst="leftUpArrow">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358" name="Google Shape;358;p52"/>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
        <p:nvSpPr>
          <p:cNvPr id="359" name="Google Shape;359;p52"/>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ВЕРТИКАЛЬНЫЙ ШАРДИНГ  :: ВРУЧНУЮ</a:t>
            </a:r>
            <a:endParaRPr b="0" i="0" sz="5000" u="none" cap="none" strike="noStrike">
              <a:solidFill>
                <a:srgbClr val="4A687E"/>
              </a:solidFill>
              <a:latin typeface="Arial"/>
              <a:ea typeface="Arial"/>
              <a:cs typeface="Arial"/>
              <a:sym typeface="Arial"/>
            </a:endParaRPr>
          </a:p>
        </p:txBody>
      </p:sp>
      <p:cxnSp>
        <p:nvCxnSpPr>
          <p:cNvPr id="360" name="Google Shape;360;p52"/>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361" name="Google Shape;361;p52"/>
          <p:cNvSpPr/>
          <p:nvPr/>
        </p:nvSpPr>
        <p:spPr>
          <a:xfrm>
            <a:off x="10560685" y="3144521"/>
            <a:ext cx="4089400" cy="2733766"/>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62" name="Google Shape;362;p52"/>
          <p:cNvSpPr/>
          <p:nvPr/>
        </p:nvSpPr>
        <p:spPr>
          <a:xfrm>
            <a:off x="14868525" y="3144520"/>
            <a:ext cx="4089400" cy="2733767"/>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63" name="Google Shape;363;p52"/>
          <p:cNvSpPr/>
          <p:nvPr/>
        </p:nvSpPr>
        <p:spPr>
          <a:xfrm>
            <a:off x="19135725" y="3144520"/>
            <a:ext cx="4089400" cy="2733767"/>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364" name="Google Shape;364;p52"/>
          <p:cNvGrpSpPr/>
          <p:nvPr/>
        </p:nvGrpSpPr>
        <p:grpSpPr>
          <a:xfrm>
            <a:off x="11139805" y="3809773"/>
            <a:ext cx="2971800" cy="1633080"/>
            <a:chOff x="11139805" y="3853320"/>
            <a:chExt cx="2971800" cy="1633080"/>
          </a:xfrm>
        </p:grpSpPr>
        <p:sp>
          <p:nvSpPr>
            <p:cNvPr id="365" name="Google Shape;365;p52"/>
            <p:cNvSpPr/>
            <p:nvPr/>
          </p:nvSpPr>
          <p:spPr>
            <a:xfrm>
              <a:off x="11139805" y="3853320"/>
              <a:ext cx="2971800" cy="595034"/>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66" name="Google Shape;366;p52"/>
            <p:cNvSpPr/>
            <p:nvPr/>
          </p:nvSpPr>
          <p:spPr>
            <a:xfrm>
              <a:off x="11139805" y="4441368"/>
              <a:ext cx="2971800" cy="1045032"/>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367" name="Google Shape;367;p52"/>
          <p:cNvGrpSpPr/>
          <p:nvPr/>
        </p:nvGrpSpPr>
        <p:grpSpPr>
          <a:xfrm>
            <a:off x="15437485" y="3809773"/>
            <a:ext cx="2971800" cy="1589538"/>
            <a:chOff x="10078720" y="4493399"/>
            <a:chExt cx="2971800" cy="1589538"/>
          </a:xfrm>
        </p:grpSpPr>
        <p:sp>
          <p:nvSpPr>
            <p:cNvPr id="368" name="Google Shape;368;p52"/>
            <p:cNvSpPr/>
            <p:nvPr/>
          </p:nvSpPr>
          <p:spPr>
            <a:xfrm>
              <a:off x="10078720" y="449339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69" name="Google Shape;369;p52"/>
            <p:cNvSpPr/>
            <p:nvPr/>
          </p:nvSpPr>
          <p:spPr>
            <a:xfrm>
              <a:off x="10078720" y="5089031"/>
              <a:ext cx="2971800" cy="993906"/>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370" name="Google Shape;370;p52"/>
          <p:cNvGrpSpPr/>
          <p:nvPr/>
        </p:nvGrpSpPr>
        <p:grpSpPr>
          <a:xfrm>
            <a:off x="19735166" y="3853319"/>
            <a:ext cx="2971800" cy="1545992"/>
            <a:chOff x="10078720" y="4493399"/>
            <a:chExt cx="2971800" cy="1545992"/>
          </a:xfrm>
        </p:grpSpPr>
        <p:sp>
          <p:nvSpPr>
            <p:cNvPr id="371" name="Google Shape;371;p52"/>
            <p:cNvSpPr/>
            <p:nvPr/>
          </p:nvSpPr>
          <p:spPr>
            <a:xfrm>
              <a:off x="10078720" y="4493399"/>
              <a:ext cx="2971800" cy="595035"/>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72" name="Google Shape;372;p52"/>
            <p:cNvSpPr/>
            <p:nvPr/>
          </p:nvSpPr>
          <p:spPr>
            <a:xfrm>
              <a:off x="10078720" y="5089031"/>
              <a:ext cx="2971800" cy="95036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373" name="Google Shape;373;p52"/>
          <p:cNvSpPr/>
          <p:nvPr/>
        </p:nvSpPr>
        <p:spPr>
          <a:xfrm>
            <a:off x="973183" y="3144520"/>
            <a:ext cx="3914074" cy="3444914"/>
          </a:xfrm>
          <a:prstGeom prst="cloud">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400"/>
              <a:buFont typeface="Helvetica Neue Light"/>
              <a:buNone/>
            </a:pPr>
            <a:r>
              <a:rPr b="0" i="0" lang="ru-RU" sz="3400" u="none" cap="none" strike="noStrike">
                <a:solidFill>
                  <a:schemeClr val="dk1"/>
                </a:solidFill>
                <a:latin typeface="Helvetica Neue Light"/>
                <a:ea typeface="Helvetica Neue Light"/>
                <a:cs typeface="Helvetica Neue Light"/>
                <a:sym typeface="Helvetica Neue Light"/>
              </a:rPr>
              <a:t>Отчет за неделю по всем счетам клиента</a:t>
            </a:r>
            <a:endParaRPr b="0" i="0" sz="3400" u="none" cap="none" strike="noStrike">
              <a:solidFill>
                <a:schemeClr val="dk1"/>
              </a:solidFill>
              <a:latin typeface="Helvetica Neue Light"/>
              <a:ea typeface="Helvetica Neue Light"/>
              <a:cs typeface="Helvetica Neue Light"/>
              <a:sym typeface="Helvetica Neue Light"/>
            </a:endParaRPr>
          </a:p>
        </p:txBody>
      </p:sp>
      <p:sp>
        <p:nvSpPr>
          <p:cNvPr id="374" name="Google Shape;374;p52"/>
          <p:cNvSpPr txBox="1"/>
          <p:nvPr/>
        </p:nvSpPr>
        <p:spPr>
          <a:xfrm>
            <a:off x="10560685" y="7812400"/>
            <a:ext cx="4089400" cy="1395254"/>
          </a:xfrm>
          <a:prstGeom prst="rect">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4200"/>
              <a:buFont typeface="Helvetica Neue Light"/>
              <a:buNone/>
            </a:pPr>
            <a:r>
              <a:rPr b="0" i="0" lang="ru-RU" sz="4200" u="none" cap="none" strike="noStrike">
                <a:solidFill>
                  <a:schemeClr val="dk1"/>
                </a:solidFill>
                <a:latin typeface="Helvetica Neue Light"/>
                <a:ea typeface="Helvetica Neue Light"/>
                <a:cs typeface="Helvetica Neue Light"/>
                <a:sym typeface="Helvetica Neue Light"/>
              </a:rPr>
              <a:t>получить клиента</a:t>
            </a:r>
            <a:endParaRPr b="0" i="0" sz="4200" u="none" cap="none" strike="noStrike">
              <a:solidFill>
                <a:srgbClr val="000000"/>
              </a:solidFill>
              <a:latin typeface="Helvetica Neue Light"/>
              <a:ea typeface="Helvetica Neue Light"/>
              <a:cs typeface="Helvetica Neue Light"/>
              <a:sym typeface="Helvetica Neue Light"/>
            </a:endParaRPr>
          </a:p>
        </p:txBody>
      </p:sp>
      <p:sp>
        <p:nvSpPr>
          <p:cNvPr id="375" name="Google Shape;375;p52"/>
          <p:cNvSpPr/>
          <p:nvPr/>
        </p:nvSpPr>
        <p:spPr>
          <a:xfrm>
            <a:off x="7480228" y="6230389"/>
            <a:ext cx="10241715" cy="4298020"/>
          </a:xfrm>
          <a:prstGeom prst="leftUpArrow">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76" name="Google Shape;376;p52"/>
          <p:cNvSpPr txBox="1"/>
          <p:nvPr/>
        </p:nvSpPr>
        <p:spPr>
          <a:xfrm>
            <a:off x="14878684" y="9207654"/>
            <a:ext cx="4089400" cy="1395254"/>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Helvetica Neue Light"/>
              <a:buNone/>
            </a:pPr>
            <a:r>
              <a:rPr b="0" i="0" lang="ru-RU" sz="4200" u="none" cap="none" strike="noStrike">
                <a:solidFill>
                  <a:srgbClr val="000000"/>
                </a:solidFill>
                <a:latin typeface="Helvetica Neue Light"/>
                <a:ea typeface="Helvetica Neue Light"/>
                <a:cs typeface="Helvetica Neue Light"/>
                <a:sym typeface="Helvetica Neue Light"/>
              </a:rPr>
              <a:t>получить счета</a:t>
            </a:r>
            <a:endParaRPr b="0" i="0" sz="4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descr="ttp://3.bp.blogspot.com/_O8hZkJtZsUM/TKbRsnePMuI/AAAAAAAAA4A/mmyVAQ2tQGw/s1600/%D0%B7%D0%BD%D0%B0%D0%BA%" id="381" name="Google Shape;381;p53"/>
          <p:cNvPicPr preferRelativeResize="0"/>
          <p:nvPr/>
        </p:nvPicPr>
        <p:blipFill rotWithShape="1">
          <a:blip r:embed="rId3">
            <a:alphaModFix/>
          </a:blip>
          <a:srcRect b="0" l="0" r="0" t="0"/>
          <a:stretch/>
        </p:blipFill>
        <p:spPr>
          <a:xfrm>
            <a:off x="1898225" y="7433550"/>
            <a:ext cx="5320745" cy="5320745"/>
          </a:xfrm>
          <a:prstGeom prst="rect">
            <a:avLst/>
          </a:prstGeom>
          <a:noFill/>
          <a:ln>
            <a:noFill/>
          </a:ln>
        </p:spPr>
      </p:pic>
      <p:sp>
        <p:nvSpPr>
          <p:cNvPr id="382" name="Google Shape;382;p53"/>
          <p:cNvSpPr/>
          <p:nvPr/>
        </p:nvSpPr>
        <p:spPr>
          <a:xfrm>
            <a:off x="973184" y="7376970"/>
            <a:ext cx="22844760" cy="5337544"/>
          </a:xfrm>
          <a:prstGeom prst="roundRect">
            <a:avLst>
              <a:gd fmla="val 7693" name="adj"/>
            </a:avLst>
          </a:prstGeom>
          <a:noFill/>
          <a:ln cap="flat" cmpd="sng" w="9525">
            <a:solidFill>
              <a:srgbClr val="C4C7CB"/>
            </a:solidFill>
            <a:prstDash val="dash"/>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83" name="Google Shape;383;p53"/>
          <p:cNvSpPr/>
          <p:nvPr/>
        </p:nvSpPr>
        <p:spPr>
          <a:xfrm>
            <a:off x="7480228" y="6056217"/>
            <a:ext cx="5756801" cy="3151438"/>
          </a:xfrm>
          <a:prstGeom prst="leftUpArrow">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384" name="Google Shape;384;p53"/>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
        <p:nvSpPr>
          <p:cNvPr id="385" name="Google Shape;385;p53"/>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ВЕРТИКАЛЬНЫЙ ШАРДИНГ  :: ВРУЧНУЮ</a:t>
            </a:r>
            <a:endParaRPr b="0" i="0" sz="5000" u="none" cap="none" strike="noStrike">
              <a:solidFill>
                <a:srgbClr val="4A687E"/>
              </a:solidFill>
              <a:latin typeface="Arial"/>
              <a:ea typeface="Arial"/>
              <a:cs typeface="Arial"/>
              <a:sym typeface="Arial"/>
            </a:endParaRPr>
          </a:p>
        </p:txBody>
      </p:sp>
      <p:cxnSp>
        <p:nvCxnSpPr>
          <p:cNvPr id="386" name="Google Shape;386;p53"/>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387" name="Google Shape;387;p53"/>
          <p:cNvSpPr/>
          <p:nvPr/>
        </p:nvSpPr>
        <p:spPr>
          <a:xfrm>
            <a:off x="10560685" y="3144521"/>
            <a:ext cx="4089400" cy="2733766"/>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88" name="Google Shape;388;p53"/>
          <p:cNvSpPr/>
          <p:nvPr/>
        </p:nvSpPr>
        <p:spPr>
          <a:xfrm>
            <a:off x="14868525" y="3144520"/>
            <a:ext cx="4089400" cy="2733767"/>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89" name="Google Shape;389;p53"/>
          <p:cNvSpPr/>
          <p:nvPr/>
        </p:nvSpPr>
        <p:spPr>
          <a:xfrm>
            <a:off x="19135725" y="3144520"/>
            <a:ext cx="4089400" cy="2733767"/>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390" name="Google Shape;390;p53"/>
          <p:cNvGrpSpPr/>
          <p:nvPr/>
        </p:nvGrpSpPr>
        <p:grpSpPr>
          <a:xfrm>
            <a:off x="11139805" y="3809773"/>
            <a:ext cx="2971800" cy="1633080"/>
            <a:chOff x="11139805" y="3853320"/>
            <a:chExt cx="2971800" cy="1633080"/>
          </a:xfrm>
        </p:grpSpPr>
        <p:sp>
          <p:nvSpPr>
            <p:cNvPr id="391" name="Google Shape;391;p53"/>
            <p:cNvSpPr/>
            <p:nvPr/>
          </p:nvSpPr>
          <p:spPr>
            <a:xfrm>
              <a:off x="11139805" y="3853320"/>
              <a:ext cx="2971800" cy="595034"/>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92" name="Google Shape;392;p53"/>
            <p:cNvSpPr/>
            <p:nvPr/>
          </p:nvSpPr>
          <p:spPr>
            <a:xfrm>
              <a:off x="11139805" y="4441368"/>
              <a:ext cx="2971800" cy="1045032"/>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393" name="Google Shape;393;p53"/>
          <p:cNvGrpSpPr/>
          <p:nvPr/>
        </p:nvGrpSpPr>
        <p:grpSpPr>
          <a:xfrm>
            <a:off x="15437485" y="3809773"/>
            <a:ext cx="2971800" cy="1589538"/>
            <a:chOff x="10078720" y="4493399"/>
            <a:chExt cx="2971800" cy="1589538"/>
          </a:xfrm>
        </p:grpSpPr>
        <p:sp>
          <p:nvSpPr>
            <p:cNvPr id="394" name="Google Shape;394;p53"/>
            <p:cNvSpPr/>
            <p:nvPr/>
          </p:nvSpPr>
          <p:spPr>
            <a:xfrm>
              <a:off x="10078720" y="449339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95" name="Google Shape;395;p53"/>
            <p:cNvSpPr/>
            <p:nvPr/>
          </p:nvSpPr>
          <p:spPr>
            <a:xfrm>
              <a:off x="10078720" y="5089031"/>
              <a:ext cx="2971800" cy="993906"/>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396" name="Google Shape;396;p53"/>
          <p:cNvGrpSpPr/>
          <p:nvPr/>
        </p:nvGrpSpPr>
        <p:grpSpPr>
          <a:xfrm>
            <a:off x="19735166" y="3853319"/>
            <a:ext cx="2971800" cy="1545992"/>
            <a:chOff x="10078720" y="4493399"/>
            <a:chExt cx="2971800" cy="1545992"/>
          </a:xfrm>
        </p:grpSpPr>
        <p:sp>
          <p:nvSpPr>
            <p:cNvPr id="397" name="Google Shape;397;p53"/>
            <p:cNvSpPr/>
            <p:nvPr/>
          </p:nvSpPr>
          <p:spPr>
            <a:xfrm>
              <a:off x="10078720" y="4493399"/>
              <a:ext cx="2971800" cy="595035"/>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398" name="Google Shape;398;p53"/>
            <p:cNvSpPr/>
            <p:nvPr/>
          </p:nvSpPr>
          <p:spPr>
            <a:xfrm>
              <a:off x="10078720" y="5089031"/>
              <a:ext cx="2971800" cy="95036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399" name="Google Shape;399;p53"/>
          <p:cNvSpPr/>
          <p:nvPr/>
        </p:nvSpPr>
        <p:spPr>
          <a:xfrm>
            <a:off x="973183" y="3144520"/>
            <a:ext cx="3914074" cy="3444914"/>
          </a:xfrm>
          <a:prstGeom prst="cloud">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400"/>
              <a:buFont typeface="Helvetica Neue Light"/>
              <a:buNone/>
            </a:pPr>
            <a:r>
              <a:rPr b="0" i="0" lang="ru-RU" sz="3400" u="none" cap="none" strike="noStrike">
                <a:solidFill>
                  <a:schemeClr val="dk1"/>
                </a:solidFill>
                <a:latin typeface="Helvetica Neue Light"/>
                <a:ea typeface="Helvetica Neue Light"/>
                <a:cs typeface="Helvetica Neue Light"/>
                <a:sym typeface="Helvetica Neue Light"/>
              </a:rPr>
              <a:t>Отчет за неделю по всем счетам клиента</a:t>
            </a:r>
            <a:endParaRPr b="0" i="0" sz="3400" u="none" cap="none" strike="noStrike">
              <a:solidFill>
                <a:schemeClr val="dk1"/>
              </a:solidFill>
              <a:latin typeface="Helvetica Neue Light"/>
              <a:ea typeface="Helvetica Neue Light"/>
              <a:cs typeface="Helvetica Neue Light"/>
              <a:sym typeface="Helvetica Neue Light"/>
            </a:endParaRPr>
          </a:p>
        </p:txBody>
      </p:sp>
      <p:sp>
        <p:nvSpPr>
          <p:cNvPr id="400" name="Google Shape;400;p53"/>
          <p:cNvSpPr txBox="1"/>
          <p:nvPr/>
        </p:nvSpPr>
        <p:spPr>
          <a:xfrm>
            <a:off x="10560685" y="7812400"/>
            <a:ext cx="4089400" cy="1395254"/>
          </a:xfrm>
          <a:prstGeom prst="rect">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4200"/>
              <a:buFont typeface="Helvetica Neue Light"/>
              <a:buNone/>
            </a:pPr>
            <a:r>
              <a:rPr b="0" i="0" lang="ru-RU" sz="4200" u="none" cap="none" strike="noStrike">
                <a:solidFill>
                  <a:schemeClr val="dk1"/>
                </a:solidFill>
                <a:latin typeface="Helvetica Neue Light"/>
                <a:ea typeface="Helvetica Neue Light"/>
                <a:cs typeface="Helvetica Neue Light"/>
                <a:sym typeface="Helvetica Neue Light"/>
              </a:rPr>
              <a:t>получить клиента</a:t>
            </a:r>
            <a:endParaRPr b="0" i="0" sz="4200" u="none" cap="none" strike="noStrike">
              <a:solidFill>
                <a:srgbClr val="000000"/>
              </a:solidFill>
              <a:latin typeface="Helvetica Neue Light"/>
              <a:ea typeface="Helvetica Neue Light"/>
              <a:cs typeface="Helvetica Neue Light"/>
              <a:sym typeface="Helvetica Neue Light"/>
            </a:endParaRPr>
          </a:p>
        </p:txBody>
      </p:sp>
      <p:sp>
        <p:nvSpPr>
          <p:cNvPr id="401" name="Google Shape;401;p53"/>
          <p:cNvSpPr/>
          <p:nvPr/>
        </p:nvSpPr>
        <p:spPr>
          <a:xfrm>
            <a:off x="7480228" y="6230389"/>
            <a:ext cx="10241715" cy="4298020"/>
          </a:xfrm>
          <a:prstGeom prst="leftUpArrow">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02" name="Google Shape;402;p53"/>
          <p:cNvSpPr txBox="1"/>
          <p:nvPr/>
        </p:nvSpPr>
        <p:spPr>
          <a:xfrm>
            <a:off x="14878684" y="9207654"/>
            <a:ext cx="4089400" cy="1395254"/>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Helvetica Neue Light"/>
              <a:buNone/>
            </a:pPr>
            <a:r>
              <a:rPr b="0" i="0" lang="ru-RU" sz="4200" u="none" cap="none" strike="noStrike">
                <a:solidFill>
                  <a:srgbClr val="000000"/>
                </a:solidFill>
                <a:latin typeface="Helvetica Neue Light"/>
                <a:ea typeface="Helvetica Neue Light"/>
                <a:cs typeface="Helvetica Neue Light"/>
                <a:sym typeface="Helvetica Neue Light"/>
              </a:rPr>
              <a:t>получить счета</a:t>
            </a:r>
            <a:endParaRPr b="0" i="0" sz="4200" u="none" cap="none" strike="noStrike">
              <a:solidFill>
                <a:srgbClr val="000000"/>
              </a:solidFill>
              <a:latin typeface="Helvetica Neue Light"/>
              <a:ea typeface="Helvetica Neue Light"/>
              <a:cs typeface="Helvetica Neue Light"/>
              <a:sym typeface="Helvetica Neue Light"/>
            </a:endParaRPr>
          </a:p>
        </p:txBody>
      </p:sp>
      <p:sp>
        <p:nvSpPr>
          <p:cNvPr id="403" name="Google Shape;403;p53"/>
          <p:cNvSpPr/>
          <p:nvPr/>
        </p:nvSpPr>
        <p:spPr>
          <a:xfrm>
            <a:off x="7480228" y="6230387"/>
            <a:ext cx="14576883" cy="5796883"/>
          </a:xfrm>
          <a:prstGeom prst="leftUpArrow">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04" name="Google Shape;404;p53"/>
          <p:cNvSpPr txBox="1"/>
          <p:nvPr/>
        </p:nvSpPr>
        <p:spPr>
          <a:xfrm>
            <a:off x="19176366" y="10632016"/>
            <a:ext cx="4089400" cy="1395254"/>
          </a:xfrm>
          <a:prstGeom prst="rect">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Helvetica Neue Light"/>
              <a:buNone/>
            </a:pPr>
            <a:r>
              <a:rPr b="0" i="0" lang="ru-RU" sz="4200" u="none" cap="none" strike="noStrike">
                <a:solidFill>
                  <a:srgbClr val="000000"/>
                </a:solidFill>
                <a:latin typeface="Helvetica Neue Light"/>
                <a:ea typeface="Helvetica Neue Light"/>
                <a:cs typeface="Helvetica Neue Light"/>
                <a:sym typeface="Helvetica Neue Light"/>
              </a:rPr>
              <a:t>получить транзакции</a:t>
            </a:r>
            <a:endParaRPr b="0" i="0" sz="4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54"/>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410" name="Google Shape;410;p54"/>
          <p:cNvSpPr/>
          <p:nvPr/>
        </p:nvSpPr>
        <p:spPr>
          <a:xfrm>
            <a:off x="3902927" y="5236845"/>
            <a:ext cx="16303083" cy="132196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Горизонтальный шардинг</a:t>
            </a:r>
            <a:endParaRPr b="0" i="0" sz="11000" u="none" cap="none" strike="noStrike">
              <a:solidFill>
                <a:srgbClr val="000000"/>
              </a:solidFill>
              <a:latin typeface="Helvetica Neue Light"/>
              <a:ea typeface="Helvetica Neue Light"/>
              <a:cs typeface="Helvetica Neue Light"/>
              <a:sym typeface="Helvetica Neue Light"/>
            </a:endParaRPr>
          </a:p>
        </p:txBody>
      </p:sp>
      <p:pic>
        <p:nvPicPr>
          <p:cNvPr id="411" name="Google Shape;411;p54"/>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55"/>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417" name="Google Shape;417;p55"/>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ГОРИЗОНТАЛЬНЫЙ ШАРДИНГ</a:t>
            </a:r>
            <a:endParaRPr b="0" i="0" sz="5000" u="none" cap="none" strike="noStrike">
              <a:solidFill>
                <a:srgbClr val="4A687E"/>
              </a:solidFill>
              <a:latin typeface="Arial"/>
              <a:ea typeface="Arial"/>
              <a:cs typeface="Arial"/>
              <a:sym typeface="Arial"/>
            </a:endParaRPr>
          </a:p>
        </p:txBody>
      </p:sp>
      <p:cxnSp>
        <p:nvCxnSpPr>
          <p:cNvPr id="418" name="Google Shape;418;p55"/>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419" name="Google Shape;419;p55"/>
          <p:cNvSpPr/>
          <p:nvPr/>
        </p:nvSpPr>
        <p:spPr>
          <a:xfrm>
            <a:off x="20574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420" name="Google Shape;420;p55"/>
          <p:cNvGrpSpPr/>
          <p:nvPr/>
        </p:nvGrpSpPr>
        <p:grpSpPr>
          <a:xfrm>
            <a:off x="2641600" y="3853319"/>
            <a:ext cx="2971800" cy="2166501"/>
            <a:chOff x="2641600" y="4615319"/>
            <a:chExt cx="2971800" cy="2166501"/>
          </a:xfrm>
        </p:grpSpPr>
        <p:sp>
          <p:nvSpPr>
            <p:cNvPr id="421" name="Google Shape;421;p55"/>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22" name="Google Shape;422;p55"/>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23" name="Google Shape;423;p55"/>
          <p:cNvGrpSpPr/>
          <p:nvPr/>
        </p:nvGrpSpPr>
        <p:grpSpPr>
          <a:xfrm>
            <a:off x="2641600" y="6169799"/>
            <a:ext cx="2971800" cy="2166501"/>
            <a:chOff x="2641600" y="4615319"/>
            <a:chExt cx="2971800" cy="2166501"/>
          </a:xfrm>
        </p:grpSpPr>
        <p:sp>
          <p:nvSpPr>
            <p:cNvPr id="424" name="Google Shape;424;p55"/>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25" name="Google Shape;425;p55"/>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26" name="Google Shape;426;p55"/>
          <p:cNvGrpSpPr/>
          <p:nvPr/>
        </p:nvGrpSpPr>
        <p:grpSpPr>
          <a:xfrm>
            <a:off x="2641600" y="8516759"/>
            <a:ext cx="2971800" cy="2166501"/>
            <a:chOff x="2641600" y="4615319"/>
            <a:chExt cx="2971800" cy="2166501"/>
          </a:xfrm>
        </p:grpSpPr>
        <p:sp>
          <p:nvSpPr>
            <p:cNvPr id="427" name="Google Shape;427;p55"/>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28" name="Google Shape;428;p55"/>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id="433" name="Google Shape;433;p56"/>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434" name="Google Shape;434;p56"/>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ГОРИЗОНТАЛЬНЫЙ ШАРДИНГ</a:t>
            </a:r>
            <a:endParaRPr b="0" i="0" sz="5000" u="none" cap="none" strike="noStrike">
              <a:solidFill>
                <a:srgbClr val="4A687E"/>
              </a:solidFill>
              <a:latin typeface="Arial"/>
              <a:ea typeface="Arial"/>
              <a:cs typeface="Arial"/>
              <a:sym typeface="Arial"/>
            </a:endParaRPr>
          </a:p>
        </p:txBody>
      </p:sp>
      <p:cxnSp>
        <p:nvCxnSpPr>
          <p:cNvPr id="435" name="Google Shape;435;p56"/>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436" name="Google Shape;436;p56"/>
          <p:cNvSpPr/>
          <p:nvPr/>
        </p:nvSpPr>
        <p:spPr>
          <a:xfrm>
            <a:off x="20574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37" name="Google Shape;437;p56"/>
          <p:cNvSpPr/>
          <p:nvPr/>
        </p:nvSpPr>
        <p:spPr>
          <a:xfrm>
            <a:off x="1001776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38" name="Google Shape;438;p56"/>
          <p:cNvSpPr/>
          <p:nvPr/>
        </p:nvSpPr>
        <p:spPr>
          <a:xfrm>
            <a:off x="143256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39" name="Google Shape;439;p56"/>
          <p:cNvSpPr/>
          <p:nvPr/>
        </p:nvSpPr>
        <p:spPr>
          <a:xfrm>
            <a:off x="185928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440" name="Google Shape;440;p56"/>
          <p:cNvGrpSpPr/>
          <p:nvPr/>
        </p:nvGrpSpPr>
        <p:grpSpPr>
          <a:xfrm>
            <a:off x="2641600" y="3853319"/>
            <a:ext cx="2971800" cy="2166501"/>
            <a:chOff x="2641600" y="4615319"/>
            <a:chExt cx="2971800" cy="2166501"/>
          </a:xfrm>
        </p:grpSpPr>
        <p:sp>
          <p:nvSpPr>
            <p:cNvPr id="441" name="Google Shape;441;p56"/>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42" name="Google Shape;442;p56"/>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43" name="Google Shape;443;p56"/>
          <p:cNvGrpSpPr/>
          <p:nvPr/>
        </p:nvGrpSpPr>
        <p:grpSpPr>
          <a:xfrm>
            <a:off x="2641600" y="6169799"/>
            <a:ext cx="2971800" cy="2166501"/>
            <a:chOff x="2641600" y="4615319"/>
            <a:chExt cx="2971800" cy="2166501"/>
          </a:xfrm>
        </p:grpSpPr>
        <p:sp>
          <p:nvSpPr>
            <p:cNvPr id="444" name="Google Shape;444;p56"/>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45" name="Google Shape;445;p56"/>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46" name="Google Shape;446;p56"/>
          <p:cNvGrpSpPr/>
          <p:nvPr/>
        </p:nvGrpSpPr>
        <p:grpSpPr>
          <a:xfrm>
            <a:off x="2641600" y="8516759"/>
            <a:ext cx="2971800" cy="2166501"/>
            <a:chOff x="2641600" y="4615319"/>
            <a:chExt cx="2971800" cy="2166501"/>
          </a:xfrm>
        </p:grpSpPr>
        <p:sp>
          <p:nvSpPr>
            <p:cNvPr id="447" name="Google Shape;447;p56"/>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48" name="Google Shape;448;p56"/>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49" name="Google Shape;449;p56"/>
          <p:cNvGrpSpPr/>
          <p:nvPr/>
        </p:nvGrpSpPr>
        <p:grpSpPr>
          <a:xfrm>
            <a:off x="10596880" y="3853319"/>
            <a:ext cx="2971800" cy="2166501"/>
            <a:chOff x="2641600" y="4615319"/>
            <a:chExt cx="2971800" cy="2166501"/>
          </a:xfrm>
        </p:grpSpPr>
        <p:sp>
          <p:nvSpPr>
            <p:cNvPr id="450" name="Google Shape;450;p56"/>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51" name="Google Shape;451;p56"/>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c-06</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c-09</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52" name="Google Shape;452;p56"/>
          <p:cNvGrpSpPr/>
          <p:nvPr/>
        </p:nvGrpSpPr>
        <p:grpSpPr>
          <a:xfrm>
            <a:off x="14894560" y="3853319"/>
            <a:ext cx="2971800" cy="2166501"/>
            <a:chOff x="2641600" y="4615319"/>
            <a:chExt cx="2971800" cy="2166501"/>
          </a:xfrm>
        </p:grpSpPr>
        <p:sp>
          <p:nvSpPr>
            <p:cNvPr id="453" name="Google Shape;453;p56"/>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54" name="Google Shape;454;p56"/>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c-04</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c-07</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55" name="Google Shape;455;p56"/>
          <p:cNvGrpSpPr/>
          <p:nvPr/>
        </p:nvGrpSpPr>
        <p:grpSpPr>
          <a:xfrm>
            <a:off x="19192241" y="3853319"/>
            <a:ext cx="2971800" cy="2166501"/>
            <a:chOff x="2641600" y="4615319"/>
            <a:chExt cx="2971800" cy="2166501"/>
          </a:xfrm>
        </p:grpSpPr>
        <p:sp>
          <p:nvSpPr>
            <p:cNvPr id="456" name="Google Shape;456;p56"/>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57" name="Google Shape;457;p56"/>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c-05</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c-08</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458" name="Google Shape;458;p56"/>
          <p:cNvSpPr/>
          <p:nvPr/>
        </p:nvSpPr>
        <p:spPr>
          <a:xfrm>
            <a:off x="6329680" y="6047601"/>
            <a:ext cx="3469640" cy="2354719"/>
          </a:xfrm>
          <a:prstGeom prst="striped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9"/>
          <p:cNvSpPr/>
          <p:nvPr/>
        </p:nvSpPr>
        <p:spPr>
          <a:xfrm>
            <a:off x="1649145" y="2038582"/>
            <a:ext cx="6520200" cy="6520200"/>
          </a:xfrm>
          <a:prstGeom prst="ellipse">
            <a:avLst/>
          </a:prstGeom>
          <a:noFill/>
          <a:ln cap="flat" cmpd="sng" w="952500">
            <a:solidFill>
              <a:srgbClr val="FFFFFF"/>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2500"/>
              <a:buFont typeface="Proxima Nova"/>
              <a:buNone/>
            </a:pPr>
            <a:r>
              <a:t/>
            </a:r>
            <a:endParaRPr b="0" i="0" sz="2500" u="none" cap="none" strike="noStrike">
              <a:solidFill>
                <a:srgbClr val="000000"/>
              </a:solidFill>
              <a:latin typeface="Proxima Nova"/>
              <a:ea typeface="Proxima Nova"/>
              <a:cs typeface="Proxima Nova"/>
              <a:sym typeface="Proxima Nova"/>
            </a:endParaRPr>
          </a:p>
        </p:txBody>
      </p:sp>
      <p:sp>
        <p:nvSpPr>
          <p:cNvPr id="159" name="Google Shape;159;p39"/>
          <p:cNvSpPr txBox="1"/>
          <p:nvPr/>
        </p:nvSpPr>
        <p:spPr>
          <a:xfrm>
            <a:off x="10874296" y="5542697"/>
            <a:ext cx="13399500" cy="1560000"/>
          </a:xfrm>
          <a:prstGeom prst="rect">
            <a:avLst/>
          </a:prstGeom>
          <a:noFill/>
          <a:ln>
            <a:noFill/>
          </a:ln>
        </p:spPr>
        <p:txBody>
          <a:bodyPr anchorCtr="0" anchor="t" bIns="25400" lIns="25400" spcFirstLastPara="1" rIns="25400" wrap="square" tIns="25400">
            <a:noAutofit/>
          </a:bodyPr>
          <a:lstStyle/>
          <a:p>
            <a:pPr indent="0" lvl="0" marL="0" marR="0" rtl="0" algn="l">
              <a:lnSpc>
                <a:spcPct val="100000"/>
              </a:lnSpc>
              <a:spcBef>
                <a:spcPts val="0"/>
              </a:spcBef>
              <a:spcAft>
                <a:spcPts val="0"/>
              </a:spcAft>
              <a:buClr>
                <a:srgbClr val="525860"/>
              </a:buClr>
              <a:buSzPts val="600"/>
              <a:buFont typeface="Arial"/>
              <a:buNone/>
            </a:pPr>
            <a:r>
              <a:rPr b="1" i="0" lang="ru-RU" sz="6000" u="none" cap="none" strike="noStrike">
                <a:solidFill>
                  <a:srgbClr val="525860"/>
                </a:solidFill>
              </a:rPr>
              <a:t>Алексей Кузьмин</a:t>
            </a:r>
            <a:endParaRPr b="1" i="0" sz="6000" u="none" cap="none" strike="noStrike">
              <a:solidFill>
                <a:srgbClr val="525860"/>
              </a:solidFill>
            </a:endParaRPr>
          </a:p>
        </p:txBody>
      </p:sp>
      <p:sp>
        <p:nvSpPr>
          <p:cNvPr id="160" name="Google Shape;160;p39"/>
          <p:cNvSpPr txBox="1"/>
          <p:nvPr/>
        </p:nvSpPr>
        <p:spPr>
          <a:xfrm>
            <a:off x="10859082" y="7157528"/>
            <a:ext cx="13399500" cy="894300"/>
          </a:xfrm>
          <a:prstGeom prst="rect">
            <a:avLst/>
          </a:prstGeom>
          <a:noFill/>
          <a:ln>
            <a:noFill/>
          </a:ln>
        </p:spPr>
        <p:txBody>
          <a:bodyPr anchorCtr="0" anchor="t" bIns="25400" lIns="25400" spcFirstLastPara="1" rIns="25400" wrap="square" tIns="25400">
            <a:noAutofit/>
          </a:bodyPr>
          <a:lstStyle/>
          <a:p>
            <a:pPr indent="0" lvl="0" marL="0" marR="0" rtl="0" algn="l">
              <a:lnSpc>
                <a:spcPct val="140000"/>
              </a:lnSpc>
              <a:spcBef>
                <a:spcPts val="0"/>
              </a:spcBef>
              <a:spcAft>
                <a:spcPts val="0"/>
              </a:spcAft>
              <a:buClr>
                <a:srgbClr val="525860"/>
              </a:buClr>
              <a:buSzPts val="600"/>
              <a:buFont typeface="Arial"/>
              <a:buNone/>
            </a:pPr>
            <a:r>
              <a:rPr i="0" lang="ru-RU" sz="4800" u="none" cap="none" strike="noStrike">
                <a:solidFill>
                  <a:srgbClr val="525860"/>
                </a:solidFill>
              </a:rPr>
              <a:t>Директор разработки; Data Scientist</a:t>
            </a:r>
            <a:endParaRPr i="0" sz="4800" u="none" cap="none" strike="noStrike">
              <a:solidFill>
                <a:srgbClr val="525860"/>
              </a:solidFill>
            </a:endParaRPr>
          </a:p>
          <a:p>
            <a:pPr indent="0" lvl="0" marL="0" marR="0" rtl="0" algn="l">
              <a:lnSpc>
                <a:spcPct val="140000"/>
              </a:lnSpc>
              <a:spcBef>
                <a:spcPts val="0"/>
              </a:spcBef>
              <a:spcAft>
                <a:spcPts val="0"/>
              </a:spcAft>
              <a:buClr>
                <a:srgbClr val="525860"/>
              </a:buClr>
              <a:buSzPts val="600"/>
              <a:buFont typeface="Arial"/>
              <a:buNone/>
            </a:pPr>
            <a:r>
              <a:rPr b="1" i="0" lang="ru-RU" sz="4800" u="none" cap="none" strike="noStrike">
                <a:solidFill>
                  <a:srgbClr val="525860"/>
                </a:solidFill>
              </a:rPr>
              <a:t>ДомКлик.ру</a:t>
            </a:r>
            <a:endParaRPr b="1" i="0" sz="4800" u="none" cap="none" strike="noStrike">
              <a:solidFill>
                <a:srgbClr val="525860"/>
              </a:solidFill>
            </a:endParaRPr>
          </a:p>
        </p:txBody>
      </p:sp>
      <p:sp>
        <p:nvSpPr>
          <p:cNvPr id="161" name="Google Shape;161;p39"/>
          <p:cNvSpPr txBox="1"/>
          <p:nvPr/>
        </p:nvSpPr>
        <p:spPr>
          <a:xfrm>
            <a:off x="12165142" y="10363854"/>
            <a:ext cx="9419700" cy="1261200"/>
          </a:xfrm>
          <a:prstGeom prst="rect">
            <a:avLst/>
          </a:prstGeom>
          <a:noFill/>
          <a:ln>
            <a:noFill/>
          </a:ln>
        </p:spPr>
        <p:txBody>
          <a:bodyPr anchorCtr="0" anchor="t" bIns="25400" lIns="25400" spcFirstLastPara="1" rIns="25400" wrap="square" tIns="25400">
            <a:noAutofit/>
          </a:bodyPr>
          <a:lstStyle/>
          <a:p>
            <a:pPr indent="0" lvl="0" marL="0" marR="0" rtl="0" algn="l">
              <a:lnSpc>
                <a:spcPct val="140000"/>
              </a:lnSpc>
              <a:spcBef>
                <a:spcPts val="0"/>
              </a:spcBef>
              <a:spcAft>
                <a:spcPts val="0"/>
              </a:spcAft>
              <a:buClr>
                <a:srgbClr val="000000"/>
              </a:buClr>
              <a:buSzPts val="2500"/>
              <a:buFont typeface="Proxima Nova"/>
              <a:buNone/>
            </a:pPr>
            <a:r>
              <a:rPr i="0" lang="ru-RU" sz="5000" u="none" cap="none" strike="noStrike">
                <a:solidFill>
                  <a:srgbClr val="434343"/>
                </a:solidFill>
              </a:rPr>
              <a:t>aleksej.kyzmin@gmail.com</a:t>
            </a:r>
            <a:endParaRPr i="0" sz="5000" u="sng" cap="none" strike="noStrike">
              <a:solidFill>
                <a:srgbClr val="434343"/>
              </a:solidFill>
              <a:hlinkClick r:id="rId3"/>
            </a:endParaRPr>
          </a:p>
        </p:txBody>
      </p:sp>
      <p:pic>
        <p:nvPicPr>
          <p:cNvPr descr="pasted-image.pdf" id="162" name="Google Shape;162;p39"/>
          <p:cNvPicPr preferRelativeResize="0"/>
          <p:nvPr/>
        </p:nvPicPr>
        <p:blipFill rotWithShape="1">
          <a:blip r:embed="rId4">
            <a:alphaModFix/>
          </a:blip>
          <a:srcRect b="0" l="0" r="0" t="0"/>
          <a:stretch/>
        </p:blipFill>
        <p:spPr>
          <a:xfrm>
            <a:off x="10874297" y="10547250"/>
            <a:ext cx="959104" cy="728409"/>
          </a:xfrm>
          <a:prstGeom prst="rect">
            <a:avLst/>
          </a:prstGeom>
          <a:noFill/>
          <a:ln>
            <a:noFill/>
          </a:ln>
        </p:spPr>
      </p:pic>
      <p:sp>
        <p:nvSpPr>
          <p:cNvPr id="163" name="Google Shape;163;p39"/>
          <p:cNvSpPr/>
          <p:nvPr/>
        </p:nvSpPr>
        <p:spPr>
          <a:xfrm>
            <a:off x="1044364" y="2030671"/>
            <a:ext cx="9021000" cy="8806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descr="Снимок.JPG" id="164" name="Google Shape;164;p39"/>
          <p:cNvPicPr preferRelativeResize="0"/>
          <p:nvPr/>
        </p:nvPicPr>
        <p:blipFill rotWithShape="1">
          <a:blip r:embed="rId5">
            <a:alphaModFix/>
          </a:blip>
          <a:srcRect b="0" l="0" r="0" t="0"/>
          <a:stretch/>
        </p:blipFill>
        <p:spPr>
          <a:xfrm>
            <a:off x="443378" y="620713"/>
            <a:ext cx="9092158" cy="104336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Google Shape;463;p57"/>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464" name="Google Shape;464;p57"/>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ГОРИЗОНТАЛЬНЫЙ ШАРДИНГ</a:t>
            </a:r>
            <a:endParaRPr b="0" i="0" sz="5000" u="none" cap="none" strike="noStrike">
              <a:solidFill>
                <a:srgbClr val="4A687E"/>
              </a:solidFill>
              <a:latin typeface="Arial"/>
              <a:ea typeface="Arial"/>
              <a:cs typeface="Arial"/>
              <a:sym typeface="Arial"/>
            </a:endParaRPr>
          </a:p>
        </p:txBody>
      </p:sp>
      <p:cxnSp>
        <p:nvCxnSpPr>
          <p:cNvPr id="465" name="Google Shape;465;p57"/>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466" name="Google Shape;466;p57"/>
          <p:cNvSpPr/>
          <p:nvPr/>
        </p:nvSpPr>
        <p:spPr>
          <a:xfrm>
            <a:off x="20574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67" name="Google Shape;467;p57"/>
          <p:cNvSpPr/>
          <p:nvPr/>
        </p:nvSpPr>
        <p:spPr>
          <a:xfrm>
            <a:off x="1001776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68" name="Google Shape;468;p57"/>
          <p:cNvSpPr/>
          <p:nvPr/>
        </p:nvSpPr>
        <p:spPr>
          <a:xfrm>
            <a:off x="143256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69" name="Google Shape;469;p57"/>
          <p:cNvSpPr/>
          <p:nvPr/>
        </p:nvSpPr>
        <p:spPr>
          <a:xfrm>
            <a:off x="185928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470" name="Google Shape;470;p57"/>
          <p:cNvGrpSpPr/>
          <p:nvPr/>
        </p:nvGrpSpPr>
        <p:grpSpPr>
          <a:xfrm>
            <a:off x="2641600" y="3853319"/>
            <a:ext cx="2971800" cy="2166501"/>
            <a:chOff x="2641600" y="4615319"/>
            <a:chExt cx="2971800" cy="2166501"/>
          </a:xfrm>
        </p:grpSpPr>
        <p:sp>
          <p:nvSpPr>
            <p:cNvPr id="471" name="Google Shape;471;p57"/>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72" name="Google Shape;472;p57"/>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73" name="Google Shape;473;p57"/>
          <p:cNvGrpSpPr/>
          <p:nvPr/>
        </p:nvGrpSpPr>
        <p:grpSpPr>
          <a:xfrm>
            <a:off x="2641600" y="6169799"/>
            <a:ext cx="2971800" cy="2166501"/>
            <a:chOff x="2641600" y="4615319"/>
            <a:chExt cx="2971800" cy="2166501"/>
          </a:xfrm>
        </p:grpSpPr>
        <p:sp>
          <p:nvSpPr>
            <p:cNvPr id="474" name="Google Shape;474;p57"/>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75" name="Google Shape;475;p57"/>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76" name="Google Shape;476;p57"/>
          <p:cNvGrpSpPr/>
          <p:nvPr/>
        </p:nvGrpSpPr>
        <p:grpSpPr>
          <a:xfrm>
            <a:off x="10596880" y="3853319"/>
            <a:ext cx="2971800" cy="2166501"/>
            <a:chOff x="2641600" y="4615319"/>
            <a:chExt cx="2971800" cy="2166501"/>
          </a:xfrm>
        </p:grpSpPr>
        <p:sp>
          <p:nvSpPr>
            <p:cNvPr id="477" name="Google Shape;477;p57"/>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78" name="Google Shape;478;p57"/>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c-06</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c-09</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79" name="Google Shape;479;p57"/>
          <p:cNvGrpSpPr/>
          <p:nvPr/>
        </p:nvGrpSpPr>
        <p:grpSpPr>
          <a:xfrm>
            <a:off x="10596880" y="6169799"/>
            <a:ext cx="2971800" cy="2166501"/>
            <a:chOff x="2641600" y="4615319"/>
            <a:chExt cx="2971800" cy="2166501"/>
          </a:xfrm>
        </p:grpSpPr>
        <p:sp>
          <p:nvSpPr>
            <p:cNvPr id="480" name="Google Shape;480;p57"/>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81" name="Google Shape;481;p57"/>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a-06</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a-09</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82" name="Google Shape;482;p57"/>
          <p:cNvGrpSpPr/>
          <p:nvPr/>
        </p:nvGrpSpPr>
        <p:grpSpPr>
          <a:xfrm>
            <a:off x="14894560" y="3853319"/>
            <a:ext cx="2971800" cy="2166501"/>
            <a:chOff x="2641600" y="4615319"/>
            <a:chExt cx="2971800" cy="2166501"/>
          </a:xfrm>
        </p:grpSpPr>
        <p:sp>
          <p:nvSpPr>
            <p:cNvPr id="483" name="Google Shape;483;p57"/>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84" name="Google Shape;484;p57"/>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c-04</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c-07</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85" name="Google Shape;485;p57"/>
          <p:cNvGrpSpPr/>
          <p:nvPr/>
        </p:nvGrpSpPr>
        <p:grpSpPr>
          <a:xfrm>
            <a:off x="14894560" y="6169799"/>
            <a:ext cx="2971800" cy="2166501"/>
            <a:chOff x="2641600" y="4615319"/>
            <a:chExt cx="2971800" cy="2166501"/>
          </a:xfrm>
        </p:grpSpPr>
        <p:sp>
          <p:nvSpPr>
            <p:cNvPr id="486" name="Google Shape;486;p57"/>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87" name="Google Shape;487;p57"/>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a-04</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a-07</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88" name="Google Shape;488;p57"/>
          <p:cNvGrpSpPr/>
          <p:nvPr/>
        </p:nvGrpSpPr>
        <p:grpSpPr>
          <a:xfrm>
            <a:off x="19192241" y="3853319"/>
            <a:ext cx="2971800" cy="2166501"/>
            <a:chOff x="2641600" y="4615319"/>
            <a:chExt cx="2971800" cy="2166501"/>
          </a:xfrm>
        </p:grpSpPr>
        <p:sp>
          <p:nvSpPr>
            <p:cNvPr id="489" name="Google Shape;489;p57"/>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90" name="Google Shape;490;p57"/>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c-05</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c-08</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491" name="Google Shape;491;p57"/>
          <p:cNvGrpSpPr/>
          <p:nvPr/>
        </p:nvGrpSpPr>
        <p:grpSpPr>
          <a:xfrm>
            <a:off x="19192241" y="6169799"/>
            <a:ext cx="2971800" cy="2166501"/>
            <a:chOff x="2641600" y="4615319"/>
            <a:chExt cx="2971800" cy="2166501"/>
          </a:xfrm>
        </p:grpSpPr>
        <p:sp>
          <p:nvSpPr>
            <p:cNvPr id="492" name="Google Shape;492;p57"/>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93" name="Google Shape;493;p57"/>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a-05</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a-08</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494" name="Google Shape;494;p57"/>
          <p:cNvSpPr/>
          <p:nvPr/>
        </p:nvSpPr>
        <p:spPr>
          <a:xfrm>
            <a:off x="6329680" y="6047601"/>
            <a:ext cx="3469640" cy="2354719"/>
          </a:xfrm>
          <a:prstGeom prst="striped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495" name="Google Shape;495;p57"/>
          <p:cNvGrpSpPr/>
          <p:nvPr/>
        </p:nvGrpSpPr>
        <p:grpSpPr>
          <a:xfrm>
            <a:off x="2641600" y="8516759"/>
            <a:ext cx="2971800" cy="2166501"/>
            <a:chOff x="2641600" y="4615319"/>
            <a:chExt cx="2971800" cy="2166501"/>
          </a:xfrm>
        </p:grpSpPr>
        <p:sp>
          <p:nvSpPr>
            <p:cNvPr id="496" name="Google Shape;496;p57"/>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497" name="Google Shape;497;p57"/>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pic>
        <p:nvPicPr>
          <p:cNvPr id="502" name="Google Shape;502;p58"/>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503" name="Google Shape;503;p58"/>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ГОРИЗОНТАЛЬНЫЙ ШАРДИНГ</a:t>
            </a:r>
            <a:endParaRPr b="0" i="0" sz="5000" u="none" cap="none" strike="noStrike">
              <a:solidFill>
                <a:srgbClr val="4A687E"/>
              </a:solidFill>
              <a:latin typeface="Arial"/>
              <a:ea typeface="Arial"/>
              <a:cs typeface="Arial"/>
              <a:sym typeface="Arial"/>
            </a:endParaRPr>
          </a:p>
        </p:txBody>
      </p:sp>
      <p:cxnSp>
        <p:nvCxnSpPr>
          <p:cNvPr id="504" name="Google Shape;504;p58"/>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505" name="Google Shape;505;p58"/>
          <p:cNvSpPr/>
          <p:nvPr/>
        </p:nvSpPr>
        <p:spPr>
          <a:xfrm>
            <a:off x="20574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06" name="Google Shape;506;p58"/>
          <p:cNvSpPr/>
          <p:nvPr/>
        </p:nvSpPr>
        <p:spPr>
          <a:xfrm>
            <a:off x="1001776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07" name="Google Shape;507;p58"/>
          <p:cNvSpPr/>
          <p:nvPr/>
        </p:nvSpPr>
        <p:spPr>
          <a:xfrm>
            <a:off x="143256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08" name="Google Shape;508;p58"/>
          <p:cNvSpPr/>
          <p:nvPr/>
        </p:nvSpPr>
        <p:spPr>
          <a:xfrm>
            <a:off x="185928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509" name="Google Shape;509;p58"/>
          <p:cNvGrpSpPr/>
          <p:nvPr/>
        </p:nvGrpSpPr>
        <p:grpSpPr>
          <a:xfrm>
            <a:off x="2641600" y="3853319"/>
            <a:ext cx="2971800" cy="2166501"/>
            <a:chOff x="2641600" y="4615319"/>
            <a:chExt cx="2971800" cy="2166501"/>
          </a:xfrm>
        </p:grpSpPr>
        <p:sp>
          <p:nvSpPr>
            <p:cNvPr id="510" name="Google Shape;510;p58"/>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11" name="Google Shape;511;p58"/>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12" name="Google Shape;512;p58"/>
          <p:cNvGrpSpPr/>
          <p:nvPr/>
        </p:nvGrpSpPr>
        <p:grpSpPr>
          <a:xfrm>
            <a:off x="2641600" y="6169799"/>
            <a:ext cx="2971800" cy="2166501"/>
            <a:chOff x="2641600" y="4615319"/>
            <a:chExt cx="2971800" cy="2166501"/>
          </a:xfrm>
        </p:grpSpPr>
        <p:sp>
          <p:nvSpPr>
            <p:cNvPr id="513" name="Google Shape;513;p58"/>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14" name="Google Shape;514;p58"/>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15" name="Google Shape;515;p58"/>
          <p:cNvGrpSpPr/>
          <p:nvPr/>
        </p:nvGrpSpPr>
        <p:grpSpPr>
          <a:xfrm>
            <a:off x="2641600" y="8516759"/>
            <a:ext cx="2971800" cy="2166501"/>
            <a:chOff x="2641600" y="4615319"/>
            <a:chExt cx="2971800" cy="2166501"/>
          </a:xfrm>
        </p:grpSpPr>
        <p:sp>
          <p:nvSpPr>
            <p:cNvPr id="516" name="Google Shape;516;p58"/>
            <p:cNvSpPr/>
            <p:nvPr/>
          </p:nvSpPr>
          <p:spPr>
            <a:xfrm>
              <a:off x="2641600" y="4615319"/>
              <a:ext cx="2971800" cy="595035"/>
            </a:xfrm>
            <a:prstGeom prst="rect">
              <a:avLst/>
            </a:prstGeom>
            <a:solidFill>
              <a:srgbClr val="FDCCC3">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17" name="Google Shape;517;p58"/>
            <p:cNvSpPr/>
            <p:nvPr/>
          </p:nvSpPr>
          <p:spPr>
            <a:xfrm>
              <a:off x="2641600" y="5201900"/>
              <a:ext cx="2971800" cy="1579920"/>
            </a:xfrm>
            <a:prstGeom prst="rect">
              <a:avLst/>
            </a:prstGeom>
            <a:solidFill>
              <a:srgbClr val="FDCCC3">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18" name="Google Shape;518;p58"/>
          <p:cNvGrpSpPr/>
          <p:nvPr/>
        </p:nvGrpSpPr>
        <p:grpSpPr>
          <a:xfrm>
            <a:off x="10596880" y="3853319"/>
            <a:ext cx="2971800" cy="2166501"/>
            <a:chOff x="2641600" y="4615319"/>
            <a:chExt cx="2971800" cy="2166501"/>
          </a:xfrm>
        </p:grpSpPr>
        <p:sp>
          <p:nvSpPr>
            <p:cNvPr id="519" name="Google Shape;519;p58"/>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20" name="Google Shape;520;p58"/>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c-06</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c-09</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21" name="Google Shape;521;p58"/>
          <p:cNvGrpSpPr/>
          <p:nvPr/>
        </p:nvGrpSpPr>
        <p:grpSpPr>
          <a:xfrm>
            <a:off x="10596880" y="6169799"/>
            <a:ext cx="2971800" cy="2166501"/>
            <a:chOff x="2641600" y="4615319"/>
            <a:chExt cx="2971800" cy="2166501"/>
          </a:xfrm>
        </p:grpSpPr>
        <p:sp>
          <p:nvSpPr>
            <p:cNvPr id="522" name="Google Shape;522;p58"/>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23" name="Google Shape;523;p58"/>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a-06</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a-09</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24" name="Google Shape;524;p58"/>
          <p:cNvGrpSpPr/>
          <p:nvPr/>
        </p:nvGrpSpPr>
        <p:grpSpPr>
          <a:xfrm>
            <a:off x="10596880" y="8516759"/>
            <a:ext cx="2971800" cy="2166501"/>
            <a:chOff x="2641600" y="4615319"/>
            <a:chExt cx="2971800" cy="2166501"/>
          </a:xfrm>
        </p:grpSpPr>
        <p:sp>
          <p:nvSpPr>
            <p:cNvPr id="525" name="Google Shape;525;p58"/>
            <p:cNvSpPr/>
            <p:nvPr/>
          </p:nvSpPr>
          <p:spPr>
            <a:xfrm>
              <a:off x="2641600" y="4615319"/>
              <a:ext cx="2971800" cy="595035"/>
            </a:xfrm>
            <a:prstGeom prst="rect">
              <a:avLst/>
            </a:prstGeom>
            <a:solidFill>
              <a:srgbClr val="FDCCC3">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26" name="Google Shape;526;p58"/>
            <p:cNvSpPr/>
            <p:nvPr/>
          </p:nvSpPr>
          <p:spPr>
            <a:xfrm>
              <a:off x="2641600" y="5201900"/>
              <a:ext cx="2971800" cy="1579920"/>
            </a:xfrm>
            <a:prstGeom prst="rect">
              <a:avLst/>
            </a:prstGeom>
            <a:solidFill>
              <a:srgbClr val="FDCCC3">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t-06</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t-09</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27" name="Google Shape;527;p58"/>
          <p:cNvGrpSpPr/>
          <p:nvPr/>
        </p:nvGrpSpPr>
        <p:grpSpPr>
          <a:xfrm>
            <a:off x="14894560" y="3853319"/>
            <a:ext cx="2971800" cy="2166501"/>
            <a:chOff x="2641600" y="4615319"/>
            <a:chExt cx="2971800" cy="2166501"/>
          </a:xfrm>
        </p:grpSpPr>
        <p:sp>
          <p:nvSpPr>
            <p:cNvPr id="528" name="Google Shape;528;p58"/>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29" name="Google Shape;529;p58"/>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c-04</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c-07</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30" name="Google Shape;530;p58"/>
          <p:cNvGrpSpPr/>
          <p:nvPr/>
        </p:nvGrpSpPr>
        <p:grpSpPr>
          <a:xfrm>
            <a:off x="14894560" y="6169799"/>
            <a:ext cx="2971800" cy="2166501"/>
            <a:chOff x="2641600" y="4615319"/>
            <a:chExt cx="2971800" cy="2166501"/>
          </a:xfrm>
        </p:grpSpPr>
        <p:sp>
          <p:nvSpPr>
            <p:cNvPr id="531" name="Google Shape;531;p58"/>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32" name="Google Shape;532;p58"/>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a-04</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a-07</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33" name="Google Shape;533;p58"/>
          <p:cNvGrpSpPr/>
          <p:nvPr/>
        </p:nvGrpSpPr>
        <p:grpSpPr>
          <a:xfrm>
            <a:off x="14894560" y="8516759"/>
            <a:ext cx="2971800" cy="2166501"/>
            <a:chOff x="2641600" y="4615319"/>
            <a:chExt cx="2971800" cy="2166501"/>
          </a:xfrm>
        </p:grpSpPr>
        <p:sp>
          <p:nvSpPr>
            <p:cNvPr id="534" name="Google Shape;534;p58"/>
            <p:cNvSpPr/>
            <p:nvPr/>
          </p:nvSpPr>
          <p:spPr>
            <a:xfrm>
              <a:off x="2641600" y="4615319"/>
              <a:ext cx="2971800" cy="595035"/>
            </a:xfrm>
            <a:prstGeom prst="rect">
              <a:avLst/>
            </a:prstGeom>
            <a:solidFill>
              <a:srgbClr val="FDCCC3">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35" name="Google Shape;535;p58"/>
            <p:cNvSpPr/>
            <p:nvPr/>
          </p:nvSpPr>
          <p:spPr>
            <a:xfrm>
              <a:off x="2641600" y="5201900"/>
              <a:ext cx="2971800" cy="1579920"/>
            </a:xfrm>
            <a:prstGeom prst="rect">
              <a:avLst/>
            </a:prstGeom>
            <a:solidFill>
              <a:srgbClr val="FDCCC3">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t-04</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t-07</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36" name="Google Shape;536;p58"/>
          <p:cNvGrpSpPr/>
          <p:nvPr/>
        </p:nvGrpSpPr>
        <p:grpSpPr>
          <a:xfrm>
            <a:off x="19192241" y="3853319"/>
            <a:ext cx="2971800" cy="2166501"/>
            <a:chOff x="2641600" y="4615319"/>
            <a:chExt cx="2971800" cy="2166501"/>
          </a:xfrm>
        </p:grpSpPr>
        <p:sp>
          <p:nvSpPr>
            <p:cNvPr id="537" name="Google Shape;537;p58"/>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38" name="Google Shape;538;p58"/>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c-05</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c-08</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39" name="Google Shape;539;p58"/>
          <p:cNvGrpSpPr/>
          <p:nvPr/>
        </p:nvGrpSpPr>
        <p:grpSpPr>
          <a:xfrm>
            <a:off x="19192241" y="6169799"/>
            <a:ext cx="2971800" cy="2166501"/>
            <a:chOff x="2641600" y="4615319"/>
            <a:chExt cx="2971800" cy="2166501"/>
          </a:xfrm>
        </p:grpSpPr>
        <p:sp>
          <p:nvSpPr>
            <p:cNvPr id="540" name="Google Shape;540;p58"/>
            <p:cNvSpPr/>
            <p:nvPr/>
          </p:nvSpPr>
          <p:spPr>
            <a:xfrm>
              <a:off x="2641600" y="4615319"/>
              <a:ext cx="2971800" cy="595035"/>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41" name="Google Shape;541;p58"/>
            <p:cNvSpPr/>
            <p:nvPr/>
          </p:nvSpPr>
          <p:spPr>
            <a:xfrm>
              <a:off x="2641600" y="5201900"/>
              <a:ext cx="2971800" cy="157992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a-05</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a-08</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42" name="Google Shape;542;p58"/>
          <p:cNvGrpSpPr/>
          <p:nvPr/>
        </p:nvGrpSpPr>
        <p:grpSpPr>
          <a:xfrm>
            <a:off x="19192241" y="8516759"/>
            <a:ext cx="2971800" cy="2166501"/>
            <a:chOff x="2641600" y="4615319"/>
            <a:chExt cx="2971800" cy="2166501"/>
          </a:xfrm>
        </p:grpSpPr>
        <p:sp>
          <p:nvSpPr>
            <p:cNvPr id="543" name="Google Shape;543;p58"/>
            <p:cNvSpPr/>
            <p:nvPr/>
          </p:nvSpPr>
          <p:spPr>
            <a:xfrm>
              <a:off x="2641600" y="4615319"/>
              <a:ext cx="2971800" cy="595035"/>
            </a:xfrm>
            <a:prstGeom prst="rect">
              <a:avLst/>
            </a:prstGeom>
            <a:solidFill>
              <a:srgbClr val="FDCCC3">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44" name="Google Shape;544;p58"/>
            <p:cNvSpPr/>
            <p:nvPr/>
          </p:nvSpPr>
          <p:spPr>
            <a:xfrm>
              <a:off x="2641600" y="5201900"/>
              <a:ext cx="2971800" cy="1579920"/>
            </a:xfrm>
            <a:prstGeom prst="rect">
              <a:avLst/>
            </a:prstGeom>
            <a:solidFill>
              <a:srgbClr val="FDCCC3">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t-05</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t-08</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545" name="Google Shape;545;p58"/>
          <p:cNvSpPr txBox="1"/>
          <p:nvPr/>
        </p:nvSpPr>
        <p:spPr>
          <a:xfrm>
            <a:off x="12832080" y="11755983"/>
            <a:ext cx="6360160" cy="87203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686F75"/>
              </a:buClr>
              <a:buSzPts val="5000"/>
              <a:buFont typeface="Helvetica Neue Light"/>
              <a:buNone/>
            </a:pPr>
            <a:r>
              <a:rPr b="1" i="0" lang="ru-RU" sz="5000" u="none" cap="none" strike="noStrike">
                <a:solidFill>
                  <a:srgbClr val="686F75"/>
                </a:solidFill>
                <a:latin typeface="Helvetica Neue Light"/>
                <a:ea typeface="Helvetica Neue Light"/>
                <a:cs typeface="Helvetica Neue Light"/>
                <a:sym typeface="Helvetica Neue Light"/>
              </a:rPr>
              <a:t>ID mod 3</a:t>
            </a:r>
            <a:endParaRPr b="1" i="0" sz="5000" u="none" cap="none" strike="noStrike">
              <a:solidFill>
                <a:srgbClr val="686F75"/>
              </a:solidFill>
              <a:latin typeface="Helvetica Neue Light"/>
              <a:ea typeface="Helvetica Neue Light"/>
              <a:cs typeface="Helvetica Neue Light"/>
              <a:sym typeface="Helvetica Neue Light"/>
            </a:endParaRPr>
          </a:p>
        </p:txBody>
      </p:sp>
      <p:sp>
        <p:nvSpPr>
          <p:cNvPr id="546" name="Google Shape;546;p58"/>
          <p:cNvSpPr/>
          <p:nvPr/>
        </p:nvSpPr>
        <p:spPr>
          <a:xfrm>
            <a:off x="6329680" y="6047601"/>
            <a:ext cx="3469640" cy="2354719"/>
          </a:xfrm>
          <a:prstGeom prst="striped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pic>
        <p:nvPicPr>
          <p:cNvPr id="551" name="Google Shape;551;p59"/>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552" name="Google Shape;552;p59"/>
          <p:cNvSpPr/>
          <p:nvPr/>
        </p:nvSpPr>
        <p:spPr>
          <a:xfrm>
            <a:off x="3902927" y="5236845"/>
            <a:ext cx="16303083" cy="250690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Выбор разделов при горизонтальном шардинге</a:t>
            </a:r>
            <a:endParaRPr b="0" i="0" sz="11000" u="none" cap="none" strike="noStrike">
              <a:solidFill>
                <a:srgbClr val="000000"/>
              </a:solidFill>
              <a:latin typeface="Helvetica Neue Light"/>
              <a:ea typeface="Helvetica Neue Light"/>
              <a:cs typeface="Helvetica Neue Light"/>
              <a:sym typeface="Helvetica Neue Light"/>
            </a:endParaRPr>
          </a:p>
        </p:txBody>
      </p:sp>
      <p:pic>
        <p:nvPicPr>
          <p:cNvPr id="553" name="Google Shape;553;p59"/>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Google Shape;558;p60"/>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559" name="Google Shape;559;p60"/>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ГОРИЗОНТАЛЬНЫЙ ШАРДИНГ  :: ВРУЧНУЮ</a:t>
            </a:r>
            <a:endParaRPr b="0" i="0" sz="5000" u="none" cap="none" strike="noStrike">
              <a:solidFill>
                <a:srgbClr val="4A687E"/>
              </a:solidFill>
              <a:latin typeface="Arial"/>
              <a:ea typeface="Arial"/>
              <a:cs typeface="Arial"/>
              <a:sym typeface="Arial"/>
            </a:endParaRPr>
          </a:p>
        </p:txBody>
      </p:sp>
      <p:cxnSp>
        <p:nvCxnSpPr>
          <p:cNvPr id="560" name="Google Shape;560;p60"/>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pic>
        <p:nvPicPr>
          <p:cNvPr descr="ttp://3.bp.blogspot.com/_O8hZkJtZsUM/TKbRsnePMuI/AAAAAAAAA4A/mmyVAQ2tQGw/s1600/%D0%B7%D0%BD%D0%B0%D0%BA%" id="561" name="Google Shape;561;p60"/>
          <p:cNvPicPr preferRelativeResize="0"/>
          <p:nvPr/>
        </p:nvPicPr>
        <p:blipFill rotWithShape="1">
          <a:blip r:embed="rId4">
            <a:alphaModFix/>
          </a:blip>
          <a:srcRect b="0" l="0" r="0" t="0"/>
          <a:stretch/>
        </p:blipFill>
        <p:spPr>
          <a:xfrm>
            <a:off x="1898225" y="8005050"/>
            <a:ext cx="5320745" cy="5320745"/>
          </a:xfrm>
          <a:prstGeom prst="rect">
            <a:avLst/>
          </a:prstGeom>
          <a:noFill/>
          <a:ln>
            <a:noFill/>
          </a:ln>
        </p:spPr>
      </p:pic>
      <p:sp>
        <p:nvSpPr>
          <p:cNvPr id="562" name="Google Shape;562;p60"/>
          <p:cNvSpPr/>
          <p:nvPr/>
        </p:nvSpPr>
        <p:spPr>
          <a:xfrm>
            <a:off x="973183" y="7948470"/>
            <a:ext cx="22459009" cy="5337544"/>
          </a:xfrm>
          <a:prstGeom prst="roundRect">
            <a:avLst>
              <a:gd fmla="val 7693" name="adj"/>
            </a:avLst>
          </a:prstGeom>
          <a:noFill/>
          <a:ln cap="flat" cmpd="sng" w="9525">
            <a:solidFill>
              <a:srgbClr val="C4C7CB"/>
            </a:solidFill>
            <a:prstDash val="dash"/>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63" name="Google Shape;563;p60"/>
          <p:cNvSpPr/>
          <p:nvPr/>
        </p:nvSpPr>
        <p:spPr>
          <a:xfrm>
            <a:off x="7480228" y="7059061"/>
            <a:ext cx="5756801" cy="3120143"/>
          </a:xfrm>
          <a:prstGeom prst="leftUpArrow">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64" name="Google Shape;564;p60"/>
          <p:cNvSpPr/>
          <p:nvPr/>
        </p:nvSpPr>
        <p:spPr>
          <a:xfrm>
            <a:off x="10560685" y="3144520"/>
            <a:ext cx="4089400" cy="3740369"/>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65" name="Google Shape;565;p60"/>
          <p:cNvSpPr/>
          <p:nvPr/>
        </p:nvSpPr>
        <p:spPr>
          <a:xfrm>
            <a:off x="14868525" y="3144520"/>
            <a:ext cx="4089400" cy="3740369"/>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66" name="Google Shape;566;p60"/>
          <p:cNvSpPr/>
          <p:nvPr/>
        </p:nvSpPr>
        <p:spPr>
          <a:xfrm>
            <a:off x="19135725" y="3144520"/>
            <a:ext cx="4089400" cy="3740369"/>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567" name="Google Shape;567;p60"/>
          <p:cNvGrpSpPr/>
          <p:nvPr/>
        </p:nvGrpSpPr>
        <p:grpSpPr>
          <a:xfrm>
            <a:off x="11145520" y="3809773"/>
            <a:ext cx="2971800" cy="876490"/>
            <a:chOff x="11139805" y="3853319"/>
            <a:chExt cx="2971800" cy="1198399"/>
          </a:xfrm>
        </p:grpSpPr>
        <p:sp>
          <p:nvSpPr>
            <p:cNvPr id="568" name="Google Shape;568;p60"/>
            <p:cNvSpPr/>
            <p:nvPr/>
          </p:nvSpPr>
          <p:spPr>
            <a:xfrm>
              <a:off x="11139805" y="3853319"/>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69" name="Google Shape;569;p60"/>
            <p:cNvSpPr/>
            <p:nvPr/>
          </p:nvSpPr>
          <p:spPr>
            <a:xfrm>
              <a:off x="11139805" y="4441368"/>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70" name="Google Shape;570;p60"/>
          <p:cNvGrpSpPr/>
          <p:nvPr/>
        </p:nvGrpSpPr>
        <p:grpSpPr>
          <a:xfrm>
            <a:off x="11145520" y="4676549"/>
            <a:ext cx="2971800" cy="870581"/>
            <a:chOff x="10078720" y="4493400"/>
            <a:chExt cx="2971800" cy="870581"/>
          </a:xfrm>
        </p:grpSpPr>
        <p:sp>
          <p:nvSpPr>
            <p:cNvPr id="571" name="Google Shape;571;p60"/>
            <p:cNvSpPr/>
            <p:nvPr/>
          </p:nvSpPr>
          <p:spPr>
            <a:xfrm>
              <a:off x="10078720" y="4493400"/>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72" name="Google Shape;572;p60"/>
            <p:cNvSpPr/>
            <p:nvPr/>
          </p:nvSpPr>
          <p:spPr>
            <a:xfrm>
              <a:off x="10078720" y="4917581"/>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73" name="Google Shape;573;p60"/>
          <p:cNvGrpSpPr/>
          <p:nvPr/>
        </p:nvGrpSpPr>
        <p:grpSpPr>
          <a:xfrm>
            <a:off x="11145520" y="5537481"/>
            <a:ext cx="2971800" cy="874181"/>
            <a:chOff x="10078720" y="4493399"/>
            <a:chExt cx="2971800" cy="874181"/>
          </a:xfrm>
        </p:grpSpPr>
        <p:sp>
          <p:nvSpPr>
            <p:cNvPr id="574" name="Google Shape;574;p60"/>
            <p:cNvSpPr/>
            <p:nvPr/>
          </p:nvSpPr>
          <p:spPr>
            <a:xfrm>
              <a:off x="10078720" y="4493399"/>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75" name="Google Shape;575;p60"/>
            <p:cNvSpPr/>
            <p:nvPr/>
          </p:nvSpPr>
          <p:spPr>
            <a:xfrm>
              <a:off x="10078720" y="4917580"/>
              <a:ext cx="2971800" cy="4500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576" name="Google Shape;576;p60"/>
          <p:cNvSpPr/>
          <p:nvPr/>
        </p:nvSpPr>
        <p:spPr>
          <a:xfrm>
            <a:off x="973183" y="3144520"/>
            <a:ext cx="3914074" cy="3444914"/>
          </a:xfrm>
          <a:prstGeom prst="cloud">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400"/>
              <a:buFont typeface="Helvetica Neue Light"/>
              <a:buNone/>
            </a:pPr>
            <a:r>
              <a:rPr b="0" i="0" lang="ru-RU" sz="3400" u="none" cap="none" strike="noStrike">
                <a:solidFill>
                  <a:schemeClr val="dk1"/>
                </a:solidFill>
                <a:latin typeface="Helvetica Neue Light"/>
                <a:ea typeface="Helvetica Neue Light"/>
                <a:cs typeface="Helvetica Neue Light"/>
                <a:sym typeface="Helvetica Neue Light"/>
              </a:rPr>
              <a:t>Отчет за неделю по всем счетам клиента</a:t>
            </a:r>
            <a:endParaRPr b="0" i="0" sz="3400" u="none" cap="none" strike="noStrike">
              <a:solidFill>
                <a:schemeClr val="dk1"/>
              </a:solidFill>
              <a:latin typeface="Helvetica Neue Light"/>
              <a:ea typeface="Helvetica Neue Light"/>
              <a:cs typeface="Helvetica Neue Light"/>
              <a:sym typeface="Helvetica Neue Light"/>
            </a:endParaRPr>
          </a:p>
        </p:txBody>
      </p:sp>
      <p:sp>
        <p:nvSpPr>
          <p:cNvPr id="577" name="Google Shape;577;p60"/>
          <p:cNvSpPr txBox="1"/>
          <p:nvPr/>
        </p:nvSpPr>
        <p:spPr>
          <a:xfrm>
            <a:off x="11458575" y="8937838"/>
            <a:ext cx="2268000" cy="1087477"/>
          </a:xfrm>
          <a:prstGeom prst="rect">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получить клиента</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578" name="Google Shape;578;p60"/>
          <p:cNvSpPr/>
          <p:nvPr/>
        </p:nvSpPr>
        <p:spPr>
          <a:xfrm>
            <a:off x="7480228" y="7059064"/>
            <a:ext cx="10241715" cy="4470658"/>
          </a:xfrm>
          <a:prstGeom prst="leftUpArrow">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79" name="Google Shape;579;p60"/>
          <p:cNvSpPr txBox="1"/>
          <p:nvPr/>
        </p:nvSpPr>
        <p:spPr>
          <a:xfrm>
            <a:off x="15993109" y="10379229"/>
            <a:ext cx="2268000" cy="1087200"/>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получить счета</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580" name="Google Shape;580;p60"/>
          <p:cNvSpPr/>
          <p:nvPr/>
        </p:nvSpPr>
        <p:spPr>
          <a:xfrm>
            <a:off x="7480228" y="7059062"/>
            <a:ext cx="14576883" cy="5796883"/>
          </a:xfrm>
          <a:prstGeom prst="leftUpArrow">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81" name="Google Shape;581;p60"/>
          <p:cNvSpPr txBox="1"/>
          <p:nvPr/>
        </p:nvSpPr>
        <p:spPr>
          <a:xfrm>
            <a:off x="20290791" y="11717866"/>
            <a:ext cx="2268000" cy="1087200"/>
          </a:xfrm>
          <a:prstGeom prst="rect">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получить транзакции</a:t>
            </a:r>
            <a:endParaRPr b="0" i="0" sz="3200" u="none" cap="none" strike="noStrike">
              <a:solidFill>
                <a:srgbClr val="000000"/>
              </a:solidFill>
              <a:latin typeface="Helvetica Neue Light"/>
              <a:ea typeface="Helvetica Neue Light"/>
              <a:cs typeface="Helvetica Neue Light"/>
              <a:sym typeface="Helvetica Neue Light"/>
            </a:endParaRPr>
          </a:p>
        </p:txBody>
      </p:sp>
      <p:grpSp>
        <p:nvGrpSpPr>
          <p:cNvPr id="582" name="Google Shape;582;p60"/>
          <p:cNvGrpSpPr/>
          <p:nvPr/>
        </p:nvGrpSpPr>
        <p:grpSpPr>
          <a:xfrm>
            <a:off x="15428418" y="3809773"/>
            <a:ext cx="2971800" cy="876490"/>
            <a:chOff x="11139805" y="3853319"/>
            <a:chExt cx="2971800" cy="1198399"/>
          </a:xfrm>
        </p:grpSpPr>
        <p:sp>
          <p:nvSpPr>
            <p:cNvPr id="583" name="Google Shape;583;p60"/>
            <p:cNvSpPr/>
            <p:nvPr/>
          </p:nvSpPr>
          <p:spPr>
            <a:xfrm>
              <a:off x="11139805" y="3853319"/>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84" name="Google Shape;584;p60"/>
            <p:cNvSpPr/>
            <p:nvPr/>
          </p:nvSpPr>
          <p:spPr>
            <a:xfrm>
              <a:off x="11139805" y="4441368"/>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85" name="Google Shape;585;p60"/>
          <p:cNvGrpSpPr/>
          <p:nvPr/>
        </p:nvGrpSpPr>
        <p:grpSpPr>
          <a:xfrm>
            <a:off x="19713716" y="3809773"/>
            <a:ext cx="2971800" cy="876490"/>
            <a:chOff x="11139805" y="3853319"/>
            <a:chExt cx="2971800" cy="1198399"/>
          </a:xfrm>
        </p:grpSpPr>
        <p:sp>
          <p:nvSpPr>
            <p:cNvPr id="586" name="Google Shape;586;p60"/>
            <p:cNvSpPr/>
            <p:nvPr/>
          </p:nvSpPr>
          <p:spPr>
            <a:xfrm>
              <a:off x="11139805" y="3853319"/>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87" name="Google Shape;587;p60"/>
            <p:cNvSpPr/>
            <p:nvPr/>
          </p:nvSpPr>
          <p:spPr>
            <a:xfrm>
              <a:off x="11139805" y="4441368"/>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88" name="Google Shape;588;p60"/>
          <p:cNvGrpSpPr/>
          <p:nvPr/>
        </p:nvGrpSpPr>
        <p:grpSpPr>
          <a:xfrm>
            <a:off x="15428418" y="4676549"/>
            <a:ext cx="2971800" cy="868832"/>
            <a:chOff x="10078720" y="4493400"/>
            <a:chExt cx="2971800" cy="872430"/>
          </a:xfrm>
        </p:grpSpPr>
        <p:sp>
          <p:nvSpPr>
            <p:cNvPr id="589" name="Google Shape;589;p60"/>
            <p:cNvSpPr/>
            <p:nvPr/>
          </p:nvSpPr>
          <p:spPr>
            <a:xfrm>
              <a:off x="10078720" y="4493400"/>
              <a:ext cx="2971800" cy="44914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90" name="Google Shape;590;p60"/>
            <p:cNvSpPr/>
            <p:nvPr/>
          </p:nvSpPr>
          <p:spPr>
            <a:xfrm>
              <a:off x="10078720" y="4917581"/>
              <a:ext cx="2971800" cy="448249"/>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91" name="Google Shape;591;p60"/>
          <p:cNvGrpSpPr/>
          <p:nvPr/>
        </p:nvGrpSpPr>
        <p:grpSpPr>
          <a:xfrm>
            <a:off x="19713716" y="4676549"/>
            <a:ext cx="2971800" cy="870581"/>
            <a:chOff x="10078720" y="4493400"/>
            <a:chExt cx="2971800" cy="870581"/>
          </a:xfrm>
        </p:grpSpPr>
        <p:sp>
          <p:nvSpPr>
            <p:cNvPr id="592" name="Google Shape;592;p60"/>
            <p:cNvSpPr/>
            <p:nvPr/>
          </p:nvSpPr>
          <p:spPr>
            <a:xfrm>
              <a:off x="10078720" y="4493400"/>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93" name="Google Shape;593;p60"/>
            <p:cNvSpPr/>
            <p:nvPr/>
          </p:nvSpPr>
          <p:spPr>
            <a:xfrm>
              <a:off x="10078720" y="4917581"/>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94" name="Google Shape;594;p60"/>
          <p:cNvGrpSpPr/>
          <p:nvPr/>
        </p:nvGrpSpPr>
        <p:grpSpPr>
          <a:xfrm>
            <a:off x="15428418" y="5547006"/>
            <a:ext cx="2971800" cy="899156"/>
            <a:chOff x="10078720" y="4493399"/>
            <a:chExt cx="2971800" cy="899156"/>
          </a:xfrm>
        </p:grpSpPr>
        <p:sp>
          <p:nvSpPr>
            <p:cNvPr id="595" name="Google Shape;595;p60"/>
            <p:cNvSpPr/>
            <p:nvPr/>
          </p:nvSpPr>
          <p:spPr>
            <a:xfrm>
              <a:off x="10078720" y="4493399"/>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96" name="Google Shape;596;p60"/>
            <p:cNvSpPr/>
            <p:nvPr/>
          </p:nvSpPr>
          <p:spPr>
            <a:xfrm>
              <a:off x="10078720" y="4946155"/>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597" name="Google Shape;597;p60"/>
          <p:cNvGrpSpPr/>
          <p:nvPr/>
        </p:nvGrpSpPr>
        <p:grpSpPr>
          <a:xfrm>
            <a:off x="19713716" y="5547006"/>
            <a:ext cx="2971800" cy="899156"/>
            <a:chOff x="10078720" y="4493399"/>
            <a:chExt cx="2971800" cy="899156"/>
          </a:xfrm>
        </p:grpSpPr>
        <p:sp>
          <p:nvSpPr>
            <p:cNvPr id="598" name="Google Shape;598;p60"/>
            <p:cNvSpPr/>
            <p:nvPr/>
          </p:nvSpPr>
          <p:spPr>
            <a:xfrm>
              <a:off x="10078720" y="4493399"/>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599" name="Google Shape;599;p60"/>
            <p:cNvSpPr/>
            <p:nvPr/>
          </p:nvSpPr>
          <p:spPr>
            <a:xfrm>
              <a:off x="10078720" y="4946155"/>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600" name="Google Shape;600;p60"/>
          <p:cNvSpPr txBox="1"/>
          <p:nvPr/>
        </p:nvSpPr>
        <p:spPr>
          <a:xfrm>
            <a:off x="8686935" y="8947362"/>
            <a:ext cx="2268000" cy="1087200"/>
          </a:xfrm>
          <a:prstGeom prst="rect">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определить раздел</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601" name="Google Shape;601;p60"/>
          <p:cNvSpPr txBox="1"/>
          <p:nvPr/>
        </p:nvSpPr>
        <p:spPr>
          <a:xfrm>
            <a:off x="13230859" y="10379229"/>
            <a:ext cx="2268000" cy="1087200"/>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определить раздел</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602" name="Google Shape;602;p60"/>
          <p:cNvSpPr txBox="1"/>
          <p:nvPr/>
        </p:nvSpPr>
        <p:spPr>
          <a:xfrm>
            <a:off x="17471391" y="11717866"/>
            <a:ext cx="2268000" cy="1087200"/>
          </a:xfrm>
          <a:prstGeom prst="rect">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определить раздел</a:t>
            </a:r>
            <a:endParaRPr b="0" i="0" sz="3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pic>
        <p:nvPicPr>
          <p:cNvPr id="607" name="Google Shape;607;p61"/>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608" name="Google Shape;608;p61"/>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ГОРИЗОНТАЛЬНЫЙ ШАРДИНГ  :: ПРОКСИ</a:t>
            </a:r>
            <a:endParaRPr b="0" i="0" sz="5000" u="none" cap="none" strike="noStrike">
              <a:solidFill>
                <a:srgbClr val="4A687E"/>
              </a:solidFill>
              <a:latin typeface="Arial"/>
              <a:ea typeface="Arial"/>
              <a:cs typeface="Arial"/>
              <a:sym typeface="Arial"/>
            </a:endParaRPr>
          </a:p>
        </p:txBody>
      </p:sp>
      <p:cxnSp>
        <p:nvCxnSpPr>
          <p:cNvPr id="609" name="Google Shape;609;p61"/>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pic>
        <p:nvPicPr>
          <p:cNvPr descr="ttp://3.bp.blogspot.com/_O8hZkJtZsUM/TKbRsnePMuI/AAAAAAAAA4A/mmyVAQ2tQGw/s1600/%D0%B7%D0%BD%D0%B0%D0%BA%" id="610" name="Google Shape;610;p61"/>
          <p:cNvPicPr preferRelativeResize="0"/>
          <p:nvPr/>
        </p:nvPicPr>
        <p:blipFill rotWithShape="1">
          <a:blip r:embed="rId4">
            <a:alphaModFix/>
          </a:blip>
          <a:srcRect b="0" l="0" r="0" t="0"/>
          <a:stretch/>
        </p:blipFill>
        <p:spPr>
          <a:xfrm>
            <a:off x="2481088" y="8609090"/>
            <a:ext cx="4737882" cy="4737882"/>
          </a:xfrm>
          <a:prstGeom prst="rect">
            <a:avLst/>
          </a:prstGeom>
          <a:noFill/>
          <a:ln>
            <a:noFill/>
          </a:ln>
        </p:spPr>
      </p:pic>
      <p:sp>
        <p:nvSpPr>
          <p:cNvPr id="611" name="Google Shape;611;p61"/>
          <p:cNvSpPr/>
          <p:nvPr/>
        </p:nvSpPr>
        <p:spPr>
          <a:xfrm>
            <a:off x="973184" y="8609090"/>
            <a:ext cx="22459009" cy="4737883"/>
          </a:xfrm>
          <a:prstGeom prst="roundRect">
            <a:avLst>
              <a:gd fmla="val 7693" name="adj"/>
            </a:avLst>
          </a:prstGeom>
          <a:noFill/>
          <a:ln cap="flat" cmpd="sng" w="9525">
            <a:solidFill>
              <a:srgbClr val="C4C7CB"/>
            </a:solidFill>
            <a:prstDash val="dash"/>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12" name="Google Shape;612;p61"/>
          <p:cNvSpPr/>
          <p:nvPr/>
        </p:nvSpPr>
        <p:spPr>
          <a:xfrm>
            <a:off x="7480228" y="6672335"/>
            <a:ext cx="5756801" cy="3781189"/>
          </a:xfrm>
          <a:prstGeom prst="leftUpArrow">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13" name="Google Shape;613;p61"/>
          <p:cNvSpPr/>
          <p:nvPr/>
        </p:nvSpPr>
        <p:spPr>
          <a:xfrm>
            <a:off x="10560685" y="2809240"/>
            <a:ext cx="4089400" cy="3740369"/>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14" name="Google Shape;614;p61"/>
          <p:cNvSpPr/>
          <p:nvPr/>
        </p:nvSpPr>
        <p:spPr>
          <a:xfrm>
            <a:off x="14868525" y="2809240"/>
            <a:ext cx="4089400" cy="3740369"/>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15" name="Google Shape;615;p61"/>
          <p:cNvSpPr/>
          <p:nvPr/>
        </p:nvSpPr>
        <p:spPr>
          <a:xfrm>
            <a:off x="19135725" y="2809240"/>
            <a:ext cx="4089400" cy="3740369"/>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616" name="Google Shape;616;p61"/>
          <p:cNvGrpSpPr/>
          <p:nvPr/>
        </p:nvGrpSpPr>
        <p:grpSpPr>
          <a:xfrm>
            <a:off x="11145520" y="3474493"/>
            <a:ext cx="2971800" cy="876490"/>
            <a:chOff x="11139805" y="3853319"/>
            <a:chExt cx="2971800" cy="1198399"/>
          </a:xfrm>
        </p:grpSpPr>
        <p:sp>
          <p:nvSpPr>
            <p:cNvPr id="617" name="Google Shape;617;p61"/>
            <p:cNvSpPr/>
            <p:nvPr/>
          </p:nvSpPr>
          <p:spPr>
            <a:xfrm>
              <a:off x="11139805" y="3853319"/>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18" name="Google Shape;618;p61"/>
            <p:cNvSpPr/>
            <p:nvPr/>
          </p:nvSpPr>
          <p:spPr>
            <a:xfrm>
              <a:off x="11139805" y="4441368"/>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19" name="Google Shape;619;p61"/>
          <p:cNvGrpSpPr/>
          <p:nvPr/>
        </p:nvGrpSpPr>
        <p:grpSpPr>
          <a:xfrm>
            <a:off x="11145520" y="4341269"/>
            <a:ext cx="2971800" cy="870581"/>
            <a:chOff x="10078720" y="4493400"/>
            <a:chExt cx="2971800" cy="870581"/>
          </a:xfrm>
        </p:grpSpPr>
        <p:sp>
          <p:nvSpPr>
            <p:cNvPr id="620" name="Google Shape;620;p61"/>
            <p:cNvSpPr/>
            <p:nvPr/>
          </p:nvSpPr>
          <p:spPr>
            <a:xfrm>
              <a:off x="10078720" y="4493400"/>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21" name="Google Shape;621;p61"/>
            <p:cNvSpPr/>
            <p:nvPr/>
          </p:nvSpPr>
          <p:spPr>
            <a:xfrm>
              <a:off x="10078720" y="4917581"/>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22" name="Google Shape;622;p61"/>
          <p:cNvGrpSpPr/>
          <p:nvPr/>
        </p:nvGrpSpPr>
        <p:grpSpPr>
          <a:xfrm>
            <a:off x="11145520" y="5202201"/>
            <a:ext cx="2971800" cy="874181"/>
            <a:chOff x="10078720" y="4493399"/>
            <a:chExt cx="2971800" cy="874181"/>
          </a:xfrm>
        </p:grpSpPr>
        <p:sp>
          <p:nvSpPr>
            <p:cNvPr id="623" name="Google Shape;623;p61"/>
            <p:cNvSpPr/>
            <p:nvPr/>
          </p:nvSpPr>
          <p:spPr>
            <a:xfrm>
              <a:off x="10078720" y="4493399"/>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24" name="Google Shape;624;p61"/>
            <p:cNvSpPr/>
            <p:nvPr/>
          </p:nvSpPr>
          <p:spPr>
            <a:xfrm>
              <a:off x="10078720" y="4917580"/>
              <a:ext cx="2971800" cy="4500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625" name="Google Shape;625;p61"/>
          <p:cNvSpPr/>
          <p:nvPr/>
        </p:nvSpPr>
        <p:spPr>
          <a:xfrm>
            <a:off x="973183" y="2809240"/>
            <a:ext cx="3914074" cy="3444914"/>
          </a:xfrm>
          <a:prstGeom prst="cloud">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400"/>
              <a:buFont typeface="Helvetica Neue Light"/>
              <a:buNone/>
            </a:pPr>
            <a:r>
              <a:rPr b="0" i="0" lang="ru-RU" sz="3400" u="none" cap="none" strike="noStrike">
                <a:solidFill>
                  <a:schemeClr val="dk1"/>
                </a:solidFill>
                <a:latin typeface="Helvetica Neue Light"/>
                <a:ea typeface="Helvetica Neue Light"/>
                <a:cs typeface="Helvetica Neue Light"/>
                <a:sym typeface="Helvetica Neue Light"/>
              </a:rPr>
              <a:t>Отчет за неделю по всем счетам клиента</a:t>
            </a:r>
            <a:endParaRPr b="0" i="0" sz="3400" u="none" cap="none" strike="noStrike">
              <a:solidFill>
                <a:schemeClr val="dk1"/>
              </a:solidFill>
              <a:latin typeface="Helvetica Neue Light"/>
              <a:ea typeface="Helvetica Neue Light"/>
              <a:cs typeface="Helvetica Neue Light"/>
              <a:sym typeface="Helvetica Neue Light"/>
            </a:endParaRPr>
          </a:p>
        </p:txBody>
      </p:sp>
      <p:sp>
        <p:nvSpPr>
          <p:cNvPr id="626" name="Google Shape;626;p61"/>
          <p:cNvSpPr txBox="1"/>
          <p:nvPr/>
        </p:nvSpPr>
        <p:spPr>
          <a:xfrm>
            <a:off x="11453268" y="9303598"/>
            <a:ext cx="2268000" cy="1087477"/>
          </a:xfrm>
          <a:prstGeom prst="rect">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получить клиента</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627" name="Google Shape;627;p61"/>
          <p:cNvSpPr/>
          <p:nvPr/>
        </p:nvSpPr>
        <p:spPr>
          <a:xfrm>
            <a:off x="7480228" y="6672335"/>
            <a:ext cx="10241715" cy="5131707"/>
          </a:xfrm>
          <a:prstGeom prst="leftUpArrow">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28" name="Google Shape;628;p61"/>
          <p:cNvSpPr txBox="1"/>
          <p:nvPr/>
        </p:nvSpPr>
        <p:spPr>
          <a:xfrm>
            <a:off x="15932150" y="10653549"/>
            <a:ext cx="2268000" cy="1087200"/>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получить счета</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629" name="Google Shape;629;p61"/>
          <p:cNvSpPr/>
          <p:nvPr/>
        </p:nvSpPr>
        <p:spPr>
          <a:xfrm>
            <a:off x="7480228" y="6672336"/>
            <a:ext cx="14576883" cy="6407050"/>
          </a:xfrm>
          <a:prstGeom prst="leftUpArrow">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30" name="Google Shape;630;p61"/>
          <p:cNvSpPr txBox="1"/>
          <p:nvPr/>
        </p:nvSpPr>
        <p:spPr>
          <a:xfrm>
            <a:off x="20321270" y="11992186"/>
            <a:ext cx="2268000" cy="1087200"/>
          </a:xfrm>
          <a:prstGeom prst="rect">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получить транзакции</a:t>
            </a:r>
            <a:endParaRPr b="0" i="0" sz="3200" u="none" cap="none" strike="noStrike">
              <a:solidFill>
                <a:srgbClr val="000000"/>
              </a:solidFill>
              <a:latin typeface="Helvetica Neue Light"/>
              <a:ea typeface="Helvetica Neue Light"/>
              <a:cs typeface="Helvetica Neue Light"/>
              <a:sym typeface="Helvetica Neue Light"/>
            </a:endParaRPr>
          </a:p>
        </p:txBody>
      </p:sp>
      <p:grpSp>
        <p:nvGrpSpPr>
          <p:cNvPr id="631" name="Google Shape;631;p61"/>
          <p:cNvGrpSpPr/>
          <p:nvPr/>
        </p:nvGrpSpPr>
        <p:grpSpPr>
          <a:xfrm>
            <a:off x="15428418" y="3474493"/>
            <a:ext cx="2971800" cy="876490"/>
            <a:chOff x="11139805" y="3853319"/>
            <a:chExt cx="2971800" cy="1198399"/>
          </a:xfrm>
        </p:grpSpPr>
        <p:sp>
          <p:nvSpPr>
            <p:cNvPr id="632" name="Google Shape;632;p61"/>
            <p:cNvSpPr/>
            <p:nvPr/>
          </p:nvSpPr>
          <p:spPr>
            <a:xfrm>
              <a:off x="11139805" y="3853319"/>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33" name="Google Shape;633;p61"/>
            <p:cNvSpPr/>
            <p:nvPr/>
          </p:nvSpPr>
          <p:spPr>
            <a:xfrm>
              <a:off x="11139805" y="4441368"/>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34" name="Google Shape;634;p61"/>
          <p:cNvGrpSpPr/>
          <p:nvPr/>
        </p:nvGrpSpPr>
        <p:grpSpPr>
          <a:xfrm>
            <a:off x="19713716" y="3474493"/>
            <a:ext cx="2971800" cy="876490"/>
            <a:chOff x="11139805" y="3853319"/>
            <a:chExt cx="2971800" cy="1198399"/>
          </a:xfrm>
        </p:grpSpPr>
        <p:sp>
          <p:nvSpPr>
            <p:cNvPr id="635" name="Google Shape;635;p61"/>
            <p:cNvSpPr/>
            <p:nvPr/>
          </p:nvSpPr>
          <p:spPr>
            <a:xfrm>
              <a:off x="11139805" y="3853319"/>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36" name="Google Shape;636;p61"/>
            <p:cNvSpPr/>
            <p:nvPr/>
          </p:nvSpPr>
          <p:spPr>
            <a:xfrm>
              <a:off x="11139805" y="4441368"/>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37" name="Google Shape;637;p61"/>
          <p:cNvGrpSpPr/>
          <p:nvPr/>
        </p:nvGrpSpPr>
        <p:grpSpPr>
          <a:xfrm>
            <a:off x="15428418" y="4341269"/>
            <a:ext cx="2971800" cy="868832"/>
            <a:chOff x="10078720" y="4493400"/>
            <a:chExt cx="2971800" cy="872430"/>
          </a:xfrm>
        </p:grpSpPr>
        <p:sp>
          <p:nvSpPr>
            <p:cNvPr id="638" name="Google Shape;638;p61"/>
            <p:cNvSpPr/>
            <p:nvPr/>
          </p:nvSpPr>
          <p:spPr>
            <a:xfrm>
              <a:off x="10078720" y="4493400"/>
              <a:ext cx="2971800" cy="44914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39" name="Google Shape;639;p61"/>
            <p:cNvSpPr/>
            <p:nvPr/>
          </p:nvSpPr>
          <p:spPr>
            <a:xfrm>
              <a:off x="10078720" y="4917581"/>
              <a:ext cx="2971800" cy="448249"/>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40" name="Google Shape;640;p61"/>
          <p:cNvGrpSpPr/>
          <p:nvPr/>
        </p:nvGrpSpPr>
        <p:grpSpPr>
          <a:xfrm>
            <a:off x="19713716" y="4341269"/>
            <a:ext cx="2971800" cy="870581"/>
            <a:chOff x="10078720" y="4493400"/>
            <a:chExt cx="2971800" cy="870581"/>
          </a:xfrm>
        </p:grpSpPr>
        <p:sp>
          <p:nvSpPr>
            <p:cNvPr id="641" name="Google Shape;641;p61"/>
            <p:cNvSpPr/>
            <p:nvPr/>
          </p:nvSpPr>
          <p:spPr>
            <a:xfrm>
              <a:off x="10078720" y="4493400"/>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42" name="Google Shape;642;p61"/>
            <p:cNvSpPr/>
            <p:nvPr/>
          </p:nvSpPr>
          <p:spPr>
            <a:xfrm>
              <a:off x="10078720" y="4917581"/>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43" name="Google Shape;643;p61"/>
          <p:cNvGrpSpPr/>
          <p:nvPr/>
        </p:nvGrpSpPr>
        <p:grpSpPr>
          <a:xfrm>
            <a:off x="15428418" y="5211726"/>
            <a:ext cx="2971800" cy="899156"/>
            <a:chOff x="10078720" y="4493399"/>
            <a:chExt cx="2971800" cy="899156"/>
          </a:xfrm>
        </p:grpSpPr>
        <p:sp>
          <p:nvSpPr>
            <p:cNvPr id="644" name="Google Shape;644;p61"/>
            <p:cNvSpPr/>
            <p:nvPr/>
          </p:nvSpPr>
          <p:spPr>
            <a:xfrm>
              <a:off x="10078720" y="4493399"/>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45" name="Google Shape;645;p61"/>
            <p:cNvSpPr/>
            <p:nvPr/>
          </p:nvSpPr>
          <p:spPr>
            <a:xfrm>
              <a:off x="10078720" y="4946155"/>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46" name="Google Shape;646;p61"/>
          <p:cNvGrpSpPr/>
          <p:nvPr/>
        </p:nvGrpSpPr>
        <p:grpSpPr>
          <a:xfrm>
            <a:off x="19713716" y="5211726"/>
            <a:ext cx="2971800" cy="899156"/>
            <a:chOff x="10078720" y="4493399"/>
            <a:chExt cx="2971800" cy="899156"/>
          </a:xfrm>
        </p:grpSpPr>
        <p:sp>
          <p:nvSpPr>
            <p:cNvPr id="647" name="Google Shape;647;p61"/>
            <p:cNvSpPr/>
            <p:nvPr/>
          </p:nvSpPr>
          <p:spPr>
            <a:xfrm>
              <a:off x="10078720" y="4493399"/>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48" name="Google Shape;648;p61"/>
            <p:cNvSpPr/>
            <p:nvPr/>
          </p:nvSpPr>
          <p:spPr>
            <a:xfrm>
              <a:off x="10078720" y="4946155"/>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649" name="Google Shape;649;p61"/>
          <p:cNvSpPr/>
          <p:nvPr/>
        </p:nvSpPr>
        <p:spPr>
          <a:xfrm>
            <a:off x="10560685" y="7423230"/>
            <a:ext cx="12664440" cy="1087200"/>
          </a:xfrm>
          <a:prstGeom prst="roundRect">
            <a:avLst>
              <a:gd fmla="val 16667" name="adj"/>
            </a:avLst>
          </a:prstGeom>
          <a:gradFill>
            <a:gsLst>
              <a:gs pos="0">
                <a:srgbClr val="BABABA"/>
              </a:gs>
              <a:gs pos="35000">
                <a:srgbClr val="CFCFCF"/>
              </a:gs>
              <a:gs pos="100000">
                <a:srgbClr val="EDEDED"/>
              </a:gs>
            </a:gsLst>
            <a:lin ang="162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50" name="Google Shape;650;p61"/>
          <p:cNvSpPr txBox="1"/>
          <p:nvPr/>
        </p:nvSpPr>
        <p:spPr>
          <a:xfrm>
            <a:off x="11453268" y="7423230"/>
            <a:ext cx="2268000" cy="1087200"/>
          </a:xfrm>
          <a:prstGeom prst="rect">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определить раздел</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651" name="Google Shape;651;p61"/>
          <p:cNvSpPr txBox="1"/>
          <p:nvPr/>
        </p:nvSpPr>
        <p:spPr>
          <a:xfrm>
            <a:off x="15932150" y="7423230"/>
            <a:ext cx="2268000" cy="1087200"/>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определить раздел</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652" name="Google Shape;652;p61"/>
          <p:cNvSpPr txBox="1"/>
          <p:nvPr/>
        </p:nvSpPr>
        <p:spPr>
          <a:xfrm>
            <a:off x="20321270" y="7424283"/>
            <a:ext cx="2268000" cy="1087200"/>
          </a:xfrm>
          <a:prstGeom prst="rect">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определить раздел</a:t>
            </a:r>
            <a:endParaRPr b="0" i="0" sz="3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pic>
        <p:nvPicPr>
          <p:cNvPr id="657" name="Google Shape;657;p62"/>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658" name="Google Shape;658;p62"/>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ГОРИЗОНТАЛЬНЫЙ ШАРДИНГ  :: УМНЫЙ КЛИЕНТ</a:t>
            </a:r>
            <a:endParaRPr b="0" i="0" sz="5000" u="none" cap="none" strike="noStrike">
              <a:solidFill>
                <a:srgbClr val="4A687E"/>
              </a:solidFill>
              <a:latin typeface="Arial"/>
              <a:ea typeface="Arial"/>
              <a:cs typeface="Arial"/>
              <a:sym typeface="Arial"/>
            </a:endParaRPr>
          </a:p>
        </p:txBody>
      </p:sp>
      <p:cxnSp>
        <p:nvCxnSpPr>
          <p:cNvPr id="659" name="Google Shape;659;p62"/>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pic>
        <p:nvPicPr>
          <p:cNvPr descr="ttp://3.bp.blogspot.com/_O8hZkJtZsUM/TKbRsnePMuI/AAAAAAAAA4A/mmyVAQ2tQGw/s1600/%D0%B7%D0%BD%D0%B0%D0%BA%" id="660" name="Google Shape;660;p62"/>
          <p:cNvPicPr preferRelativeResize="0"/>
          <p:nvPr/>
        </p:nvPicPr>
        <p:blipFill rotWithShape="1">
          <a:blip r:embed="rId4">
            <a:alphaModFix/>
          </a:blip>
          <a:srcRect b="0" l="0" r="0" t="0"/>
          <a:stretch/>
        </p:blipFill>
        <p:spPr>
          <a:xfrm>
            <a:off x="2481088" y="8609090"/>
            <a:ext cx="4737882" cy="4737882"/>
          </a:xfrm>
          <a:prstGeom prst="rect">
            <a:avLst/>
          </a:prstGeom>
          <a:noFill/>
          <a:ln>
            <a:noFill/>
          </a:ln>
        </p:spPr>
      </p:pic>
      <p:sp>
        <p:nvSpPr>
          <p:cNvPr id="661" name="Google Shape;661;p62"/>
          <p:cNvSpPr/>
          <p:nvPr/>
        </p:nvSpPr>
        <p:spPr>
          <a:xfrm>
            <a:off x="973184" y="7827049"/>
            <a:ext cx="22459009" cy="5511600"/>
          </a:xfrm>
          <a:prstGeom prst="roundRect">
            <a:avLst>
              <a:gd fmla="val 7693" name="adj"/>
            </a:avLst>
          </a:prstGeom>
          <a:noFill/>
          <a:ln cap="flat" cmpd="sng" w="9525">
            <a:solidFill>
              <a:srgbClr val="C4C7CB"/>
            </a:solidFill>
            <a:prstDash val="dash"/>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62" name="Google Shape;662;p62"/>
          <p:cNvSpPr/>
          <p:nvPr/>
        </p:nvSpPr>
        <p:spPr>
          <a:xfrm>
            <a:off x="7480228" y="6672335"/>
            <a:ext cx="5756801" cy="3781189"/>
          </a:xfrm>
          <a:prstGeom prst="leftUpArrow">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63" name="Google Shape;663;p62"/>
          <p:cNvSpPr/>
          <p:nvPr/>
        </p:nvSpPr>
        <p:spPr>
          <a:xfrm>
            <a:off x="10560685" y="2809240"/>
            <a:ext cx="4089400" cy="3740369"/>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64" name="Google Shape;664;p62"/>
          <p:cNvSpPr/>
          <p:nvPr/>
        </p:nvSpPr>
        <p:spPr>
          <a:xfrm>
            <a:off x="14868525" y="2809240"/>
            <a:ext cx="4089400" cy="3740369"/>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2"/>
          <p:cNvSpPr/>
          <p:nvPr/>
        </p:nvSpPr>
        <p:spPr>
          <a:xfrm>
            <a:off x="19135725" y="2809240"/>
            <a:ext cx="4089400" cy="3740369"/>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666" name="Google Shape;666;p62"/>
          <p:cNvGrpSpPr/>
          <p:nvPr/>
        </p:nvGrpSpPr>
        <p:grpSpPr>
          <a:xfrm>
            <a:off x="11145520" y="3474493"/>
            <a:ext cx="2971800" cy="876490"/>
            <a:chOff x="11139805" y="3853319"/>
            <a:chExt cx="2971800" cy="1198399"/>
          </a:xfrm>
        </p:grpSpPr>
        <p:sp>
          <p:nvSpPr>
            <p:cNvPr id="667" name="Google Shape;667;p62"/>
            <p:cNvSpPr/>
            <p:nvPr/>
          </p:nvSpPr>
          <p:spPr>
            <a:xfrm>
              <a:off x="11139805" y="3853319"/>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68" name="Google Shape;668;p62"/>
            <p:cNvSpPr/>
            <p:nvPr/>
          </p:nvSpPr>
          <p:spPr>
            <a:xfrm>
              <a:off x="11139805" y="4441368"/>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69" name="Google Shape;669;p62"/>
          <p:cNvGrpSpPr/>
          <p:nvPr/>
        </p:nvGrpSpPr>
        <p:grpSpPr>
          <a:xfrm>
            <a:off x="11145520" y="4341269"/>
            <a:ext cx="2971800" cy="870581"/>
            <a:chOff x="10078720" y="4493400"/>
            <a:chExt cx="2971800" cy="870581"/>
          </a:xfrm>
        </p:grpSpPr>
        <p:sp>
          <p:nvSpPr>
            <p:cNvPr id="670" name="Google Shape;670;p62"/>
            <p:cNvSpPr/>
            <p:nvPr/>
          </p:nvSpPr>
          <p:spPr>
            <a:xfrm>
              <a:off x="10078720" y="4493400"/>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71" name="Google Shape;671;p62"/>
            <p:cNvSpPr/>
            <p:nvPr/>
          </p:nvSpPr>
          <p:spPr>
            <a:xfrm>
              <a:off x="10078720" y="4917581"/>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72" name="Google Shape;672;p62"/>
          <p:cNvGrpSpPr/>
          <p:nvPr/>
        </p:nvGrpSpPr>
        <p:grpSpPr>
          <a:xfrm>
            <a:off x="11145520" y="5202201"/>
            <a:ext cx="2971800" cy="874181"/>
            <a:chOff x="10078720" y="4493399"/>
            <a:chExt cx="2971800" cy="874181"/>
          </a:xfrm>
        </p:grpSpPr>
        <p:sp>
          <p:nvSpPr>
            <p:cNvPr id="673" name="Google Shape;673;p62"/>
            <p:cNvSpPr/>
            <p:nvPr/>
          </p:nvSpPr>
          <p:spPr>
            <a:xfrm>
              <a:off x="10078720" y="4493399"/>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74" name="Google Shape;674;p62"/>
            <p:cNvSpPr/>
            <p:nvPr/>
          </p:nvSpPr>
          <p:spPr>
            <a:xfrm>
              <a:off x="10078720" y="4917580"/>
              <a:ext cx="2971800" cy="4500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675" name="Google Shape;675;p62"/>
          <p:cNvSpPr/>
          <p:nvPr/>
        </p:nvSpPr>
        <p:spPr>
          <a:xfrm>
            <a:off x="973183" y="2809240"/>
            <a:ext cx="3914074" cy="3444914"/>
          </a:xfrm>
          <a:prstGeom prst="cloud">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400"/>
              <a:buFont typeface="Helvetica Neue Light"/>
              <a:buNone/>
            </a:pPr>
            <a:r>
              <a:rPr b="0" i="0" lang="ru-RU" sz="3400" u="none" cap="none" strike="noStrike">
                <a:solidFill>
                  <a:schemeClr val="dk1"/>
                </a:solidFill>
                <a:latin typeface="Helvetica Neue Light"/>
                <a:ea typeface="Helvetica Neue Light"/>
                <a:cs typeface="Helvetica Neue Light"/>
                <a:sym typeface="Helvetica Neue Light"/>
              </a:rPr>
              <a:t>Отчет за неделю по всем счетам клиента</a:t>
            </a:r>
            <a:endParaRPr b="0" i="0" sz="3400" u="none" cap="none" strike="noStrike">
              <a:solidFill>
                <a:schemeClr val="dk1"/>
              </a:solidFill>
              <a:latin typeface="Helvetica Neue Light"/>
              <a:ea typeface="Helvetica Neue Light"/>
              <a:cs typeface="Helvetica Neue Light"/>
              <a:sym typeface="Helvetica Neue Light"/>
            </a:endParaRPr>
          </a:p>
        </p:txBody>
      </p:sp>
      <p:sp>
        <p:nvSpPr>
          <p:cNvPr id="676" name="Google Shape;676;p62"/>
          <p:cNvSpPr txBox="1"/>
          <p:nvPr/>
        </p:nvSpPr>
        <p:spPr>
          <a:xfrm>
            <a:off x="11453268" y="9303598"/>
            <a:ext cx="2268000" cy="1087477"/>
          </a:xfrm>
          <a:prstGeom prst="rect">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получить клиента</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677" name="Google Shape;677;p62"/>
          <p:cNvSpPr/>
          <p:nvPr/>
        </p:nvSpPr>
        <p:spPr>
          <a:xfrm>
            <a:off x="7480228" y="6672335"/>
            <a:ext cx="10241715" cy="5131707"/>
          </a:xfrm>
          <a:prstGeom prst="leftUpArrow">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78" name="Google Shape;678;p62"/>
          <p:cNvSpPr txBox="1"/>
          <p:nvPr/>
        </p:nvSpPr>
        <p:spPr>
          <a:xfrm>
            <a:off x="15932150" y="10653549"/>
            <a:ext cx="2268000" cy="1087200"/>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получить счета</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679" name="Google Shape;679;p62"/>
          <p:cNvSpPr/>
          <p:nvPr/>
        </p:nvSpPr>
        <p:spPr>
          <a:xfrm>
            <a:off x="7480228" y="6672336"/>
            <a:ext cx="14576883" cy="6407050"/>
          </a:xfrm>
          <a:prstGeom prst="leftUpArrow">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80" name="Google Shape;680;p62"/>
          <p:cNvSpPr txBox="1"/>
          <p:nvPr/>
        </p:nvSpPr>
        <p:spPr>
          <a:xfrm>
            <a:off x="20321270" y="11992186"/>
            <a:ext cx="2268000" cy="1087200"/>
          </a:xfrm>
          <a:prstGeom prst="rect">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получить транзакции</a:t>
            </a:r>
            <a:endParaRPr b="0" i="0" sz="3200" u="none" cap="none" strike="noStrike">
              <a:solidFill>
                <a:srgbClr val="000000"/>
              </a:solidFill>
              <a:latin typeface="Helvetica Neue Light"/>
              <a:ea typeface="Helvetica Neue Light"/>
              <a:cs typeface="Helvetica Neue Light"/>
              <a:sym typeface="Helvetica Neue Light"/>
            </a:endParaRPr>
          </a:p>
        </p:txBody>
      </p:sp>
      <p:grpSp>
        <p:nvGrpSpPr>
          <p:cNvPr id="681" name="Google Shape;681;p62"/>
          <p:cNvGrpSpPr/>
          <p:nvPr/>
        </p:nvGrpSpPr>
        <p:grpSpPr>
          <a:xfrm>
            <a:off x="15428418" y="3474493"/>
            <a:ext cx="2971800" cy="876490"/>
            <a:chOff x="11139805" y="3853319"/>
            <a:chExt cx="2971800" cy="1198399"/>
          </a:xfrm>
        </p:grpSpPr>
        <p:sp>
          <p:nvSpPr>
            <p:cNvPr id="682" name="Google Shape;682;p62"/>
            <p:cNvSpPr/>
            <p:nvPr/>
          </p:nvSpPr>
          <p:spPr>
            <a:xfrm>
              <a:off x="11139805" y="3853319"/>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83" name="Google Shape;683;p62"/>
            <p:cNvSpPr/>
            <p:nvPr/>
          </p:nvSpPr>
          <p:spPr>
            <a:xfrm>
              <a:off x="11139805" y="4441368"/>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84" name="Google Shape;684;p62"/>
          <p:cNvGrpSpPr/>
          <p:nvPr/>
        </p:nvGrpSpPr>
        <p:grpSpPr>
          <a:xfrm>
            <a:off x="19713716" y="3474493"/>
            <a:ext cx="2971800" cy="876490"/>
            <a:chOff x="11139805" y="3853319"/>
            <a:chExt cx="2971800" cy="1198399"/>
          </a:xfrm>
        </p:grpSpPr>
        <p:sp>
          <p:nvSpPr>
            <p:cNvPr id="685" name="Google Shape;685;p62"/>
            <p:cNvSpPr/>
            <p:nvPr/>
          </p:nvSpPr>
          <p:spPr>
            <a:xfrm>
              <a:off x="11139805" y="3853319"/>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86" name="Google Shape;686;p62"/>
            <p:cNvSpPr/>
            <p:nvPr/>
          </p:nvSpPr>
          <p:spPr>
            <a:xfrm>
              <a:off x="11139805" y="4441368"/>
              <a:ext cx="2971800" cy="61035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87" name="Google Shape;687;p62"/>
          <p:cNvGrpSpPr/>
          <p:nvPr/>
        </p:nvGrpSpPr>
        <p:grpSpPr>
          <a:xfrm>
            <a:off x="15428418" y="4341269"/>
            <a:ext cx="2971800" cy="868832"/>
            <a:chOff x="10078720" y="4493400"/>
            <a:chExt cx="2971800" cy="872430"/>
          </a:xfrm>
        </p:grpSpPr>
        <p:sp>
          <p:nvSpPr>
            <p:cNvPr id="688" name="Google Shape;688;p62"/>
            <p:cNvSpPr/>
            <p:nvPr/>
          </p:nvSpPr>
          <p:spPr>
            <a:xfrm>
              <a:off x="10078720" y="4493400"/>
              <a:ext cx="2971800" cy="44914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89" name="Google Shape;689;p62"/>
            <p:cNvSpPr/>
            <p:nvPr/>
          </p:nvSpPr>
          <p:spPr>
            <a:xfrm>
              <a:off x="10078720" y="4917581"/>
              <a:ext cx="2971800" cy="448249"/>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90" name="Google Shape;690;p62"/>
          <p:cNvGrpSpPr/>
          <p:nvPr/>
        </p:nvGrpSpPr>
        <p:grpSpPr>
          <a:xfrm>
            <a:off x="19713716" y="4341269"/>
            <a:ext cx="2971800" cy="870581"/>
            <a:chOff x="10078720" y="4493400"/>
            <a:chExt cx="2971800" cy="870581"/>
          </a:xfrm>
        </p:grpSpPr>
        <p:sp>
          <p:nvSpPr>
            <p:cNvPr id="691" name="Google Shape;691;p62"/>
            <p:cNvSpPr/>
            <p:nvPr/>
          </p:nvSpPr>
          <p:spPr>
            <a:xfrm>
              <a:off x="10078720" y="4493400"/>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92" name="Google Shape;692;p62"/>
            <p:cNvSpPr/>
            <p:nvPr/>
          </p:nvSpPr>
          <p:spPr>
            <a:xfrm>
              <a:off x="10078720" y="4917581"/>
              <a:ext cx="2971800" cy="446400"/>
            </a:xfrm>
            <a:prstGeom prst="rect">
              <a:avLst/>
            </a:prstGeom>
            <a:solidFill>
              <a:srgbClr val="F8F1D1">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93" name="Google Shape;693;p62"/>
          <p:cNvGrpSpPr/>
          <p:nvPr/>
        </p:nvGrpSpPr>
        <p:grpSpPr>
          <a:xfrm>
            <a:off x="15428418" y="5211726"/>
            <a:ext cx="2971800" cy="899156"/>
            <a:chOff x="10078720" y="4493399"/>
            <a:chExt cx="2971800" cy="899156"/>
          </a:xfrm>
        </p:grpSpPr>
        <p:sp>
          <p:nvSpPr>
            <p:cNvPr id="694" name="Google Shape;694;p62"/>
            <p:cNvSpPr/>
            <p:nvPr/>
          </p:nvSpPr>
          <p:spPr>
            <a:xfrm>
              <a:off x="10078720" y="4493399"/>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95" name="Google Shape;695;p62"/>
            <p:cNvSpPr/>
            <p:nvPr/>
          </p:nvSpPr>
          <p:spPr>
            <a:xfrm>
              <a:off x="10078720" y="4946155"/>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696" name="Google Shape;696;p62"/>
          <p:cNvGrpSpPr/>
          <p:nvPr/>
        </p:nvGrpSpPr>
        <p:grpSpPr>
          <a:xfrm>
            <a:off x="19713716" y="5211726"/>
            <a:ext cx="2971800" cy="899156"/>
            <a:chOff x="10078720" y="4493399"/>
            <a:chExt cx="2971800" cy="899156"/>
          </a:xfrm>
        </p:grpSpPr>
        <p:sp>
          <p:nvSpPr>
            <p:cNvPr id="697" name="Google Shape;697;p62"/>
            <p:cNvSpPr/>
            <p:nvPr/>
          </p:nvSpPr>
          <p:spPr>
            <a:xfrm>
              <a:off x="10078720" y="4493399"/>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698" name="Google Shape;698;p62"/>
            <p:cNvSpPr/>
            <p:nvPr/>
          </p:nvSpPr>
          <p:spPr>
            <a:xfrm>
              <a:off x="10078720" y="4946155"/>
              <a:ext cx="2971800" cy="446400"/>
            </a:xfrm>
            <a:prstGeom prst="rect">
              <a:avLst/>
            </a:prstGeom>
            <a:solidFill>
              <a:srgbClr val="FBE0C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699" name="Google Shape;699;p62"/>
          <p:cNvSpPr/>
          <p:nvPr/>
        </p:nvSpPr>
        <p:spPr>
          <a:xfrm>
            <a:off x="10560685" y="7971870"/>
            <a:ext cx="12664440" cy="1087200"/>
          </a:xfrm>
          <a:prstGeom prst="roundRect">
            <a:avLst>
              <a:gd fmla="val 16667" name="adj"/>
            </a:avLst>
          </a:prstGeom>
          <a:gradFill>
            <a:gsLst>
              <a:gs pos="0">
                <a:srgbClr val="BABABA"/>
              </a:gs>
              <a:gs pos="35000">
                <a:srgbClr val="CFCFCF"/>
              </a:gs>
              <a:gs pos="100000">
                <a:srgbClr val="EDEDED"/>
              </a:gs>
            </a:gsLst>
            <a:lin ang="162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00" name="Google Shape;700;p62"/>
          <p:cNvSpPr txBox="1"/>
          <p:nvPr/>
        </p:nvSpPr>
        <p:spPr>
          <a:xfrm>
            <a:off x="11453268" y="7971870"/>
            <a:ext cx="2268000" cy="1087200"/>
          </a:xfrm>
          <a:prstGeom prst="rect">
            <a:avLst/>
          </a:prstGeom>
          <a:solidFill>
            <a:srgbClr val="C9E3B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определить раздел</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701" name="Google Shape;701;p62"/>
          <p:cNvSpPr txBox="1"/>
          <p:nvPr/>
        </p:nvSpPr>
        <p:spPr>
          <a:xfrm>
            <a:off x="15932150" y="7971870"/>
            <a:ext cx="2268000" cy="1087200"/>
          </a:xfrm>
          <a:prstGeom prst="rect">
            <a:avLst/>
          </a:prstGeom>
          <a:solidFill>
            <a:srgbClr val="F1E4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определить раздел</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702" name="Google Shape;702;p62"/>
          <p:cNvSpPr txBox="1"/>
          <p:nvPr/>
        </p:nvSpPr>
        <p:spPr>
          <a:xfrm>
            <a:off x="20321270" y="7972923"/>
            <a:ext cx="2268000" cy="1087200"/>
          </a:xfrm>
          <a:prstGeom prst="rect">
            <a:avLst/>
          </a:prstGeom>
          <a:solidFill>
            <a:srgbClr val="FDCCC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0" i="0" lang="ru-RU" sz="3200" u="none" cap="none" strike="noStrike">
                <a:solidFill>
                  <a:srgbClr val="000000"/>
                </a:solidFill>
                <a:latin typeface="Helvetica Neue Light"/>
                <a:ea typeface="Helvetica Neue Light"/>
                <a:cs typeface="Helvetica Neue Light"/>
                <a:sym typeface="Helvetica Neue Light"/>
              </a:rPr>
              <a:t>определить раздел</a:t>
            </a:r>
            <a:endParaRPr b="0" i="0" sz="3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pic>
        <p:nvPicPr>
          <p:cNvPr id="707" name="Google Shape;707;p63"/>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708" name="Google Shape;708;p63"/>
          <p:cNvSpPr/>
          <p:nvPr/>
        </p:nvSpPr>
        <p:spPr>
          <a:xfrm>
            <a:off x="3902927" y="5236845"/>
            <a:ext cx="16303083" cy="132196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Избыточность данных</a:t>
            </a:r>
            <a:endParaRPr/>
          </a:p>
        </p:txBody>
      </p:sp>
      <p:pic>
        <p:nvPicPr>
          <p:cNvPr id="709" name="Google Shape;709;p63"/>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pic>
        <p:nvPicPr>
          <p:cNvPr id="714" name="Google Shape;714;p64"/>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715" name="Google Shape;715;p64"/>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РЕПЛИКАЦИЯ</a:t>
            </a:r>
            <a:endParaRPr b="0" i="0" sz="5000" u="none" cap="none" strike="noStrike">
              <a:solidFill>
                <a:srgbClr val="4A687E"/>
              </a:solidFill>
              <a:latin typeface="Arial"/>
              <a:ea typeface="Arial"/>
              <a:cs typeface="Arial"/>
              <a:sym typeface="Arial"/>
            </a:endParaRPr>
          </a:p>
        </p:txBody>
      </p:sp>
      <p:cxnSp>
        <p:nvCxnSpPr>
          <p:cNvPr id="716" name="Google Shape;716;p64"/>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717" name="Google Shape;717;p64"/>
          <p:cNvSpPr/>
          <p:nvPr/>
        </p:nvSpPr>
        <p:spPr>
          <a:xfrm>
            <a:off x="20574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18" name="Google Shape;718;p64"/>
          <p:cNvSpPr/>
          <p:nvPr/>
        </p:nvSpPr>
        <p:spPr>
          <a:xfrm>
            <a:off x="1001776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19" name="Google Shape;719;p64"/>
          <p:cNvSpPr/>
          <p:nvPr/>
        </p:nvSpPr>
        <p:spPr>
          <a:xfrm>
            <a:off x="143256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720" name="Google Shape;720;p64"/>
          <p:cNvGrpSpPr/>
          <p:nvPr/>
        </p:nvGrpSpPr>
        <p:grpSpPr>
          <a:xfrm>
            <a:off x="2641600" y="3853319"/>
            <a:ext cx="2971800" cy="2166501"/>
            <a:chOff x="2641600" y="4615319"/>
            <a:chExt cx="2971800" cy="2166501"/>
          </a:xfrm>
        </p:grpSpPr>
        <p:sp>
          <p:nvSpPr>
            <p:cNvPr id="721" name="Google Shape;721;p64"/>
            <p:cNvSpPr/>
            <p:nvPr/>
          </p:nvSpPr>
          <p:spPr>
            <a:xfrm>
              <a:off x="2641600" y="4615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22" name="Google Shape;722;p64"/>
            <p:cNvSpPr/>
            <p:nvPr/>
          </p:nvSpPr>
          <p:spPr>
            <a:xfrm>
              <a:off x="2641600" y="5201900"/>
              <a:ext cx="2971800" cy="1579920"/>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23" name="Google Shape;723;p64"/>
          <p:cNvGrpSpPr/>
          <p:nvPr/>
        </p:nvGrpSpPr>
        <p:grpSpPr>
          <a:xfrm>
            <a:off x="2641600" y="6169799"/>
            <a:ext cx="2971800" cy="2166501"/>
            <a:chOff x="2641600" y="4615319"/>
            <a:chExt cx="2971800" cy="2166501"/>
          </a:xfrm>
        </p:grpSpPr>
        <p:sp>
          <p:nvSpPr>
            <p:cNvPr id="724" name="Google Shape;724;p64"/>
            <p:cNvSpPr/>
            <p:nvPr/>
          </p:nvSpPr>
          <p:spPr>
            <a:xfrm>
              <a:off x="2641600" y="4615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25" name="Google Shape;725;p64"/>
            <p:cNvSpPr/>
            <p:nvPr/>
          </p:nvSpPr>
          <p:spPr>
            <a:xfrm>
              <a:off x="2641600" y="5201900"/>
              <a:ext cx="2971800" cy="1579920"/>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26" name="Google Shape;726;p64"/>
          <p:cNvGrpSpPr/>
          <p:nvPr/>
        </p:nvGrpSpPr>
        <p:grpSpPr>
          <a:xfrm>
            <a:off x="2641600" y="8516759"/>
            <a:ext cx="2971800" cy="2166501"/>
            <a:chOff x="2641600" y="4615319"/>
            <a:chExt cx="2971800" cy="2166501"/>
          </a:xfrm>
        </p:grpSpPr>
        <p:sp>
          <p:nvSpPr>
            <p:cNvPr id="727" name="Google Shape;727;p64"/>
            <p:cNvSpPr/>
            <p:nvPr/>
          </p:nvSpPr>
          <p:spPr>
            <a:xfrm>
              <a:off x="2641600" y="4615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28" name="Google Shape;728;p64"/>
            <p:cNvSpPr/>
            <p:nvPr/>
          </p:nvSpPr>
          <p:spPr>
            <a:xfrm>
              <a:off x="2641600" y="5201900"/>
              <a:ext cx="2971800" cy="1579920"/>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29" name="Google Shape;729;p64"/>
          <p:cNvGrpSpPr/>
          <p:nvPr/>
        </p:nvGrpSpPr>
        <p:grpSpPr>
          <a:xfrm>
            <a:off x="10596880" y="3853319"/>
            <a:ext cx="2971800" cy="2166501"/>
            <a:chOff x="2641600" y="4615319"/>
            <a:chExt cx="2971800" cy="2166501"/>
          </a:xfrm>
        </p:grpSpPr>
        <p:sp>
          <p:nvSpPr>
            <p:cNvPr id="730" name="Google Shape;730;p64"/>
            <p:cNvSpPr/>
            <p:nvPr/>
          </p:nvSpPr>
          <p:spPr>
            <a:xfrm>
              <a:off x="2641600" y="4615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31" name="Google Shape;731;p64"/>
            <p:cNvSpPr/>
            <p:nvPr/>
          </p:nvSpPr>
          <p:spPr>
            <a:xfrm>
              <a:off x="2641600" y="5201900"/>
              <a:ext cx="2971800" cy="1579920"/>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32" name="Google Shape;732;p64"/>
          <p:cNvGrpSpPr/>
          <p:nvPr/>
        </p:nvGrpSpPr>
        <p:grpSpPr>
          <a:xfrm>
            <a:off x="10596880" y="6169799"/>
            <a:ext cx="2971800" cy="2166501"/>
            <a:chOff x="2641600" y="4615319"/>
            <a:chExt cx="2971800" cy="2166501"/>
          </a:xfrm>
        </p:grpSpPr>
        <p:sp>
          <p:nvSpPr>
            <p:cNvPr id="733" name="Google Shape;733;p64"/>
            <p:cNvSpPr/>
            <p:nvPr/>
          </p:nvSpPr>
          <p:spPr>
            <a:xfrm>
              <a:off x="2641600" y="4615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34" name="Google Shape;734;p64"/>
            <p:cNvSpPr/>
            <p:nvPr/>
          </p:nvSpPr>
          <p:spPr>
            <a:xfrm>
              <a:off x="2641600" y="5201900"/>
              <a:ext cx="2971800" cy="1579920"/>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35" name="Google Shape;735;p64"/>
          <p:cNvGrpSpPr/>
          <p:nvPr/>
        </p:nvGrpSpPr>
        <p:grpSpPr>
          <a:xfrm>
            <a:off x="10596880" y="8516759"/>
            <a:ext cx="2971800" cy="2166501"/>
            <a:chOff x="2641600" y="4615319"/>
            <a:chExt cx="2971800" cy="2166501"/>
          </a:xfrm>
        </p:grpSpPr>
        <p:sp>
          <p:nvSpPr>
            <p:cNvPr id="736" name="Google Shape;736;p64"/>
            <p:cNvSpPr/>
            <p:nvPr/>
          </p:nvSpPr>
          <p:spPr>
            <a:xfrm>
              <a:off x="2641600" y="4615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37" name="Google Shape;737;p64"/>
            <p:cNvSpPr/>
            <p:nvPr/>
          </p:nvSpPr>
          <p:spPr>
            <a:xfrm>
              <a:off x="2641600" y="5201900"/>
              <a:ext cx="2971800" cy="1579920"/>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38" name="Google Shape;738;p64"/>
          <p:cNvGrpSpPr/>
          <p:nvPr/>
        </p:nvGrpSpPr>
        <p:grpSpPr>
          <a:xfrm>
            <a:off x="14894560" y="3853319"/>
            <a:ext cx="2971800" cy="2166501"/>
            <a:chOff x="2641600" y="4615319"/>
            <a:chExt cx="2971800" cy="2166501"/>
          </a:xfrm>
        </p:grpSpPr>
        <p:sp>
          <p:nvSpPr>
            <p:cNvPr id="739" name="Google Shape;739;p64"/>
            <p:cNvSpPr/>
            <p:nvPr/>
          </p:nvSpPr>
          <p:spPr>
            <a:xfrm>
              <a:off x="2641600" y="4615319"/>
              <a:ext cx="2971800" cy="595035"/>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40" name="Google Shape;740;p64"/>
            <p:cNvSpPr/>
            <p:nvPr/>
          </p:nvSpPr>
          <p:spPr>
            <a:xfrm>
              <a:off x="2641600" y="5201900"/>
              <a:ext cx="2971800" cy="1579920"/>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41" name="Google Shape;741;p64"/>
          <p:cNvGrpSpPr/>
          <p:nvPr/>
        </p:nvGrpSpPr>
        <p:grpSpPr>
          <a:xfrm>
            <a:off x="14894560" y="6169799"/>
            <a:ext cx="2971800" cy="2166501"/>
            <a:chOff x="2641600" y="4615319"/>
            <a:chExt cx="2971800" cy="2166501"/>
          </a:xfrm>
        </p:grpSpPr>
        <p:sp>
          <p:nvSpPr>
            <p:cNvPr id="742" name="Google Shape;742;p64"/>
            <p:cNvSpPr/>
            <p:nvPr/>
          </p:nvSpPr>
          <p:spPr>
            <a:xfrm>
              <a:off x="2641600" y="4615319"/>
              <a:ext cx="2971800" cy="595035"/>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43" name="Google Shape;743;p64"/>
            <p:cNvSpPr/>
            <p:nvPr/>
          </p:nvSpPr>
          <p:spPr>
            <a:xfrm>
              <a:off x="2641600" y="5201900"/>
              <a:ext cx="2971800" cy="1579920"/>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44" name="Google Shape;744;p64"/>
          <p:cNvGrpSpPr/>
          <p:nvPr/>
        </p:nvGrpSpPr>
        <p:grpSpPr>
          <a:xfrm>
            <a:off x="14894560" y="8516759"/>
            <a:ext cx="2971800" cy="2166501"/>
            <a:chOff x="2641600" y="4615319"/>
            <a:chExt cx="2971800" cy="2166501"/>
          </a:xfrm>
        </p:grpSpPr>
        <p:sp>
          <p:nvSpPr>
            <p:cNvPr id="745" name="Google Shape;745;p64"/>
            <p:cNvSpPr/>
            <p:nvPr/>
          </p:nvSpPr>
          <p:spPr>
            <a:xfrm>
              <a:off x="2641600" y="4615319"/>
              <a:ext cx="2971800" cy="595035"/>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46" name="Google Shape;746;p64"/>
            <p:cNvSpPr/>
            <p:nvPr/>
          </p:nvSpPr>
          <p:spPr>
            <a:xfrm>
              <a:off x="2641600" y="5201900"/>
              <a:ext cx="2971800" cy="1579920"/>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747" name="Google Shape;747;p64"/>
          <p:cNvSpPr txBox="1"/>
          <p:nvPr/>
        </p:nvSpPr>
        <p:spPr>
          <a:xfrm>
            <a:off x="10576560" y="11268303"/>
            <a:ext cx="3078480" cy="87203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686F75"/>
              </a:buClr>
              <a:buSzPts val="5000"/>
              <a:buFont typeface="Helvetica Neue Light"/>
              <a:buNone/>
            </a:pPr>
            <a:r>
              <a:rPr b="1" i="0" lang="ru-RU" sz="5000" u="none" cap="none" strike="noStrike">
                <a:solidFill>
                  <a:srgbClr val="686F75"/>
                </a:solidFill>
                <a:latin typeface="Helvetica Neue Light"/>
                <a:ea typeface="Helvetica Neue Light"/>
                <a:cs typeface="Helvetica Neue Light"/>
                <a:sym typeface="Helvetica Neue Light"/>
              </a:rPr>
              <a:t>master </a:t>
            </a:r>
            <a:endParaRPr b="1" i="0" sz="5000" u="none" cap="none" strike="noStrike">
              <a:solidFill>
                <a:srgbClr val="686F75"/>
              </a:solidFill>
              <a:latin typeface="Helvetica Neue Light"/>
              <a:ea typeface="Helvetica Neue Light"/>
              <a:cs typeface="Helvetica Neue Light"/>
              <a:sym typeface="Helvetica Neue Light"/>
            </a:endParaRPr>
          </a:p>
        </p:txBody>
      </p:sp>
      <p:sp>
        <p:nvSpPr>
          <p:cNvPr id="748" name="Google Shape;748;p64"/>
          <p:cNvSpPr txBox="1"/>
          <p:nvPr/>
        </p:nvSpPr>
        <p:spPr>
          <a:xfrm>
            <a:off x="14965680" y="11268303"/>
            <a:ext cx="3078480" cy="87203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686F75"/>
              </a:buClr>
              <a:buSzPts val="5000"/>
              <a:buFont typeface="Helvetica Neue Light"/>
              <a:buNone/>
            </a:pPr>
            <a:r>
              <a:rPr b="1" i="0" lang="ru-RU" sz="5000" u="none" cap="none" strike="noStrike">
                <a:solidFill>
                  <a:srgbClr val="686F75"/>
                </a:solidFill>
                <a:latin typeface="Helvetica Neue Light"/>
                <a:ea typeface="Helvetica Neue Light"/>
                <a:cs typeface="Helvetica Neue Light"/>
                <a:sym typeface="Helvetica Neue Light"/>
              </a:rPr>
              <a:t>slave</a:t>
            </a:r>
            <a:endParaRPr b="1" i="0" sz="5000" u="none" cap="none" strike="noStrike">
              <a:solidFill>
                <a:srgbClr val="686F75"/>
              </a:solidFill>
              <a:latin typeface="Helvetica Neue Light"/>
              <a:ea typeface="Helvetica Neue Light"/>
              <a:cs typeface="Helvetica Neue Light"/>
              <a:sym typeface="Helvetica Neue Light"/>
            </a:endParaRPr>
          </a:p>
        </p:txBody>
      </p:sp>
      <p:sp>
        <p:nvSpPr>
          <p:cNvPr id="749" name="Google Shape;749;p64"/>
          <p:cNvSpPr/>
          <p:nvPr/>
        </p:nvSpPr>
        <p:spPr>
          <a:xfrm>
            <a:off x="6329680" y="6047601"/>
            <a:ext cx="3469640" cy="2354719"/>
          </a:xfrm>
          <a:prstGeom prst="striped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50" name="Google Shape;750;p64"/>
          <p:cNvSpPr txBox="1"/>
          <p:nvPr/>
        </p:nvSpPr>
        <p:spPr>
          <a:xfrm>
            <a:off x="6675120" y="6864688"/>
            <a:ext cx="3078480" cy="71814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3E4247"/>
              </a:buClr>
              <a:buSzPts val="4000"/>
              <a:buFont typeface="Helvetica Neue Light"/>
              <a:buNone/>
            </a:pPr>
            <a:r>
              <a:rPr b="1" i="0" lang="ru-RU" sz="4000" u="none" cap="none" strike="noStrike">
                <a:solidFill>
                  <a:srgbClr val="3E4247"/>
                </a:solidFill>
                <a:latin typeface="Helvetica Neue Light"/>
                <a:ea typeface="Helvetica Neue Light"/>
                <a:cs typeface="Helvetica Neue Light"/>
                <a:sym typeface="Helvetica Neue Light"/>
              </a:rPr>
              <a:t>2 реплики</a:t>
            </a:r>
            <a:endParaRPr b="1" i="0" sz="4000" u="none" cap="none" strike="noStrike">
              <a:solidFill>
                <a:srgbClr val="3E4247"/>
              </a:solidFill>
              <a:latin typeface="Helvetica Neue Light"/>
              <a:ea typeface="Helvetica Neue Light"/>
              <a:cs typeface="Helvetica Neue Light"/>
              <a:sym typeface="Helvetica Neue Light"/>
            </a:endParaRPr>
          </a:p>
        </p:txBody>
      </p:sp>
      <p:cxnSp>
        <p:nvCxnSpPr>
          <p:cNvPr id="751" name="Google Shape;751;p64"/>
          <p:cNvCxnSpPr>
            <a:stCxn id="730" idx="3"/>
            <a:endCxn id="739" idx="1"/>
          </p:cNvCxnSpPr>
          <p:nvPr/>
        </p:nvCxnSpPr>
        <p:spPr>
          <a:xfrm>
            <a:off x="13568680" y="4150837"/>
            <a:ext cx="1326000" cy="0"/>
          </a:xfrm>
          <a:prstGeom prst="straightConnector1">
            <a:avLst/>
          </a:prstGeom>
          <a:noFill/>
          <a:ln cap="flat" cmpd="sng" w="107950">
            <a:solidFill>
              <a:srgbClr val="87987C"/>
            </a:solidFill>
            <a:prstDash val="solid"/>
            <a:miter lim="400000"/>
            <a:headEnd len="sm" w="sm" type="none"/>
            <a:tailEnd len="med" w="med" type="triangle"/>
          </a:ln>
        </p:spPr>
      </p:cxnSp>
      <p:cxnSp>
        <p:nvCxnSpPr>
          <p:cNvPr id="752" name="Google Shape;752;p64"/>
          <p:cNvCxnSpPr>
            <a:stCxn id="733" idx="3"/>
            <a:endCxn id="742" idx="1"/>
          </p:cNvCxnSpPr>
          <p:nvPr/>
        </p:nvCxnSpPr>
        <p:spPr>
          <a:xfrm>
            <a:off x="13568680" y="6467317"/>
            <a:ext cx="1326000" cy="0"/>
          </a:xfrm>
          <a:prstGeom prst="straightConnector1">
            <a:avLst/>
          </a:prstGeom>
          <a:noFill/>
          <a:ln cap="flat" cmpd="sng" w="107950">
            <a:solidFill>
              <a:srgbClr val="A58D1A"/>
            </a:solidFill>
            <a:prstDash val="solid"/>
            <a:miter lim="400000"/>
            <a:headEnd len="sm" w="sm" type="none"/>
            <a:tailEnd len="med" w="med" type="triangle"/>
          </a:ln>
        </p:spPr>
      </p:cxnSp>
      <p:cxnSp>
        <p:nvCxnSpPr>
          <p:cNvPr id="753" name="Google Shape;753;p64"/>
          <p:cNvCxnSpPr>
            <a:stCxn id="736" idx="3"/>
            <a:endCxn id="745" idx="1"/>
          </p:cNvCxnSpPr>
          <p:nvPr/>
        </p:nvCxnSpPr>
        <p:spPr>
          <a:xfrm>
            <a:off x="13568680" y="8814276"/>
            <a:ext cx="1326000" cy="0"/>
          </a:xfrm>
          <a:prstGeom prst="straightConnector1">
            <a:avLst/>
          </a:prstGeom>
          <a:noFill/>
          <a:ln cap="flat" cmpd="sng" w="107950">
            <a:solidFill>
              <a:srgbClr val="AE886B"/>
            </a:solidFill>
            <a:prstDash val="solid"/>
            <a:miter lim="400000"/>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pic>
        <p:nvPicPr>
          <p:cNvPr id="758" name="Google Shape;758;p65"/>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759" name="Google Shape;759;p65"/>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ШАРДИНГ И РЕПЛИКАЦИЯ</a:t>
            </a:r>
            <a:endParaRPr/>
          </a:p>
        </p:txBody>
      </p:sp>
      <p:cxnSp>
        <p:nvCxnSpPr>
          <p:cNvPr id="760" name="Google Shape;760;p65"/>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761" name="Google Shape;761;p65"/>
          <p:cNvSpPr/>
          <p:nvPr/>
        </p:nvSpPr>
        <p:spPr>
          <a:xfrm>
            <a:off x="2057400" y="3176655"/>
            <a:ext cx="4089400" cy="92052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62" name="Google Shape;762;p65"/>
          <p:cNvSpPr/>
          <p:nvPr/>
        </p:nvSpPr>
        <p:spPr>
          <a:xfrm>
            <a:off x="10109200" y="3176655"/>
            <a:ext cx="4089400" cy="9204805"/>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63" name="Google Shape;763;p65"/>
          <p:cNvSpPr/>
          <p:nvPr/>
        </p:nvSpPr>
        <p:spPr>
          <a:xfrm>
            <a:off x="14340841" y="3175177"/>
            <a:ext cx="4089400" cy="92052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64" name="Google Shape;764;p65"/>
          <p:cNvSpPr/>
          <p:nvPr/>
        </p:nvSpPr>
        <p:spPr>
          <a:xfrm>
            <a:off x="18592800" y="3144520"/>
            <a:ext cx="4089400" cy="92052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765" name="Google Shape;765;p65"/>
          <p:cNvGrpSpPr/>
          <p:nvPr/>
        </p:nvGrpSpPr>
        <p:grpSpPr>
          <a:xfrm>
            <a:off x="2641600" y="3822839"/>
            <a:ext cx="2971800" cy="2166501"/>
            <a:chOff x="2641600" y="4615319"/>
            <a:chExt cx="2971800" cy="2166501"/>
          </a:xfrm>
        </p:grpSpPr>
        <p:sp>
          <p:nvSpPr>
            <p:cNvPr id="766" name="Google Shape;766;p65"/>
            <p:cNvSpPr/>
            <p:nvPr/>
          </p:nvSpPr>
          <p:spPr>
            <a:xfrm>
              <a:off x="2641600" y="4615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67" name="Google Shape;767;p65"/>
            <p:cNvSpPr/>
            <p:nvPr/>
          </p:nvSpPr>
          <p:spPr>
            <a:xfrm>
              <a:off x="2641600" y="5201900"/>
              <a:ext cx="2971800" cy="1579920"/>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68" name="Google Shape;768;p65"/>
          <p:cNvGrpSpPr/>
          <p:nvPr/>
        </p:nvGrpSpPr>
        <p:grpSpPr>
          <a:xfrm>
            <a:off x="2641600" y="6623160"/>
            <a:ext cx="2971800" cy="2166501"/>
            <a:chOff x="2641600" y="4615319"/>
            <a:chExt cx="2971800" cy="2166501"/>
          </a:xfrm>
        </p:grpSpPr>
        <p:sp>
          <p:nvSpPr>
            <p:cNvPr id="769" name="Google Shape;769;p65"/>
            <p:cNvSpPr/>
            <p:nvPr/>
          </p:nvSpPr>
          <p:spPr>
            <a:xfrm>
              <a:off x="2641600" y="4615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70" name="Google Shape;770;p65"/>
            <p:cNvSpPr/>
            <p:nvPr/>
          </p:nvSpPr>
          <p:spPr>
            <a:xfrm>
              <a:off x="2641600" y="5201900"/>
              <a:ext cx="2971800" cy="1579920"/>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71" name="Google Shape;771;p65"/>
          <p:cNvGrpSpPr/>
          <p:nvPr/>
        </p:nvGrpSpPr>
        <p:grpSpPr>
          <a:xfrm>
            <a:off x="2641600" y="9427200"/>
            <a:ext cx="2971800" cy="2166501"/>
            <a:chOff x="2641600" y="4615319"/>
            <a:chExt cx="2971800" cy="2166501"/>
          </a:xfrm>
        </p:grpSpPr>
        <p:sp>
          <p:nvSpPr>
            <p:cNvPr id="772" name="Google Shape;772;p65"/>
            <p:cNvSpPr/>
            <p:nvPr/>
          </p:nvSpPr>
          <p:spPr>
            <a:xfrm>
              <a:off x="2641600" y="4615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73" name="Google Shape;773;p65"/>
            <p:cNvSpPr/>
            <p:nvPr/>
          </p:nvSpPr>
          <p:spPr>
            <a:xfrm>
              <a:off x="2641600" y="5201900"/>
              <a:ext cx="2971800" cy="1579920"/>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74" name="Google Shape;774;p65"/>
          <p:cNvGrpSpPr/>
          <p:nvPr/>
        </p:nvGrpSpPr>
        <p:grpSpPr>
          <a:xfrm>
            <a:off x="19161760" y="3853319"/>
            <a:ext cx="2971800" cy="1186378"/>
            <a:chOff x="10109200" y="3853319"/>
            <a:chExt cx="2971800" cy="1186378"/>
          </a:xfrm>
        </p:grpSpPr>
        <p:sp>
          <p:nvSpPr>
            <p:cNvPr id="775" name="Google Shape;775;p65"/>
            <p:cNvSpPr/>
            <p:nvPr/>
          </p:nvSpPr>
          <p:spPr>
            <a:xfrm>
              <a:off x="10109200" y="3853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76" name="Google Shape;776;p65"/>
            <p:cNvSpPr/>
            <p:nvPr/>
          </p:nvSpPr>
          <p:spPr>
            <a:xfrm>
              <a:off x="10109200" y="4444662"/>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77" name="Google Shape;777;p65"/>
          <p:cNvGrpSpPr/>
          <p:nvPr/>
        </p:nvGrpSpPr>
        <p:grpSpPr>
          <a:xfrm>
            <a:off x="10688320" y="5072519"/>
            <a:ext cx="2971800" cy="1186378"/>
            <a:chOff x="10109200" y="3853319"/>
            <a:chExt cx="2971800" cy="1186378"/>
          </a:xfrm>
        </p:grpSpPr>
        <p:sp>
          <p:nvSpPr>
            <p:cNvPr id="778" name="Google Shape;778;p65"/>
            <p:cNvSpPr/>
            <p:nvPr/>
          </p:nvSpPr>
          <p:spPr>
            <a:xfrm>
              <a:off x="10109200" y="3853319"/>
              <a:ext cx="2971800" cy="595035"/>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79" name="Google Shape;779;p65"/>
            <p:cNvSpPr/>
            <p:nvPr/>
          </p:nvSpPr>
          <p:spPr>
            <a:xfrm>
              <a:off x="10109200" y="4444662"/>
              <a:ext cx="2971800" cy="595035"/>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80" name="Google Shape;780;p65"/>
          <p:cNvGrpSpPr/>
          <p:nvPr/>
        </p:nvGrpSpPr>
        <p:grpSpPr>
          <a:xfrm>
            <a:off x="14955520" y="5072519"/>
            <a:ext cx="2971800" cy="1186378"/>
            <a:chOff x="10109200" y="3853319"/>
            <a:chExt cx="2971800" cy="1186378"/>
          </a:xfrm>
        </p:grpSpPr>
        <p:sp>
          <p:nvSpPr>
            <p:cNvPr id="781" name="Google Shape;781;p65"/>
            <p:cNvSpPr/>
            <p:nvPr/>
          </p:nvSpPr>
          <p:spPr>
            <a:xfrm>
              <a:off x="10109200" y="3853319"/>
              <a:ext cx="2971800" cy="595035"/>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82" name="Google Shape;782;p65"/>
            <p:cNvSpPr/>
            <p:nvPr/>
          </p:nvSpPr>
          <p:spPr>
            <a:xfrm>
              <a:off x="10109200" y="4444662"/>
              <a:ext cx="2971800" cy="595035"/>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83" name="Google Shape;783;p65"/>
          <p:cNvGrpSpPr/>
          <p:nvPr/>
        </p:nvGrpSpPr>
        <p:grpSpPr>
          <a:xfrm>
            <a:off x="19161760" y="5102999"/>
            <a:ext cx="2971800" cy="1186378"/>
            <a:chOff x="10109200" y="3853319"/>
            <a:chExt cx="2971800" cy="1186378"/>
          </a:xfrm>
        </p:grpSpPr>
        <p:sp>
          <p:nvSpPr>
            <p:cNvPr id="784" name="Google Shape;784;p65"/>
            <p:cNvSpPr/>
            <p:nvPr/>
          </p:nvSpPr>
          <p:spPr>
            <a:xfrm>
              <a:off x="10109200" y="3853319"/>
              <a:ext cx="2971800" cy="595035"/>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85" name="Google Shape;785;p65"/>
            <p:cNvSpPr/>
            <p:nvPr/>
          </p:nvSpPr>
          <p:spPr>
            <a:xfrm>
              <a:off x="10109200" y="4444662"/>
              <a:ext cx="2971800" cy="595035"/>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86" name="Google Shape;786;p65"/>
          <p:cNvGrpSpPr/>
          <p:nvPr/>
        </p:nvGrpSpPr>
        <p:grpSpPr>
          <a:xfrm>
            <a:off x="19161760" y="6653640"/>
            <a:ext cx="2971800" cy="1186378"/>
            <a:chOff x="10109200" y="3853319"/>
            <a:chExt cx="2971800" cy="1186378"/>
          </a:xfrm>
        </p:grpSpPr>
        <p:sp>
          <p:nvSpPr>
            <p:cNvPr id="787" name="Google Shape;787;p65"/>
            <p:cNvSpPr/>
            <p:nvPr/>
          </p:nvSpPr>
          <p:spPr>
            <a:xfrm>
              <a:off x="10109200" y="3853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88" name="Google Shape;788;p65"/>
            <p:cNvSpPr/>
            <p:nvPr/>
          </p:nvSpPr>
          <p:spPr>
            <a:xfrm>
              <a:off x="10109200" y="4444662"/>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89" name="Google Shape;789;p65"/>
          <p:cNvGrpSpPr/>
          <p:nvPr/>
        </p:nvGrpSpPr>
        <p:grpSpPr>
          <a:xfrm>
            <a:off x="10688320" y="7872840"/>
            <a:ext cx="2971800" cy="1186378"/>
            <a:chOff x="10109200" y="3853319"/>
            <a:chExt cx="2971800" cy="1186378"/>
          </a:xfrm>
        </p:grpSpPr>
        <p:sp>
          <p:nvSpPr>
            <p:cNvPr id="790" name="Google Shape;790;p65"/>
            <p:cNvSpPr/>
            <p:nvPr/>
          </p:nvSpPr>
          <p:spPr>
            <a:xfrm>
              <a:off x="10109200" y="3853319"/>
              <a:ext cx="2971800" cy="595035"/>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91" name="Google Shape;791;p65"/>
            <p:cNvSpPr/>
            <p:nvPr/>
          </p:nvSpPr>
          <p:spPr>
            <a:xfrm>
              <a:off x="10109200" y="4444662"/>
              <a:ext cx="2971800" cy="595035"/>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92" name="Google Shape;792;p65"/>
          <p:cNvGrpSpPr/>
          <p:nvPr/>
        </p:nvGrpSpPr>
        <p:grpSpPr>
          <a:xfrm>
            <a:off x="14955520" y="7873336"/>
            <a:ext cx="2971800" cy="1186378"/>
            <a:chOff x="10109200" y="3853319"/>
            <a:chExt cx="2971800" cy="1186378"/>
          </a:xfrm>
        </p:grpSpPr>
        <p:sp>
          <p:nvSpPr>
            <p:cNvPr id="793" name="Google Shape;793;p65"/>
            <p:cNvSpPr/>
            <p:nvPr/>
          </p:nvSpPr>
          <p:spPr>
            <a:xfrm>
              <a:off x="10109200" y="3853319"/>
              <a:ext cx="2971800" cy="595035"/>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94" name="Google Shape;794;p65"/>
            <p:cNvSpPr/>
            <p:nvPr/>
          </p:nvSpPr>
          <p:spPr>
            <a:xfrm>
              <a:off x="10109200" y="4444662"/>
              <a:ext cx="2971800" cy="595035"/>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95" name="Google Shape;795;p65"/>
          <p:cNvGrpSpPr/>
          <p:nvPr/>
        </p:nvGrpSpPr>
        <p:grpSpPr>
          <a:xfrm>
            <a:off x="19161760" y="7903320"/>
            <a:ext cx="2971800" cy="1186378"/>
            <a:chOff x="10109200" y="3853319"/>
            <a:chExt cx="2971800" cy="1186378"/>
          </a:xfrm>
        </p:grpSpPr>
        <p:sp>
          <p:nvSpPr>
            <p:cNvPr id="796" name="Google Shape;796;p65"/>
            <p:cNvSpPr/>
            <p:nvPr/>
          </p:nvSpPr>
          <p:spPr>
            <a:xfrm>
              <a:off x="10109200" y="3853319"/>
              <a:ext cx="2971800" cy="595035"/>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797" name="Google Shape;797;p65"/>
            <p:cNvSpPr/>
            <p:nvPr/>
          </p:nvSpPr>
          <p:spPr>
            <a:xfrm>
              <a:off x="10109200" y="4444662"/>
              <a:ext cx="2971800" cy="595035"/>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798" name="Google Shape;798;p65"/>
          <p:cNvGrpSpPr/>
          <p:nvPr/>
        </p:nvGrpSpPr>
        <p:grpSpPr>
          <a:xfrm>
            <a:off x="19161760" y="9457680"/>
            <a:ext cx="2971800" cy="1186378"/>
            <a:chOff x="10109200" y="3853319"/>
            <a:chExt cx="2971800" cy="1186378"/>
          </a:xfrm>
        </p:grpSpPr>
        <p:sp>
          <p:nvSpPr>
            <p:cNvPr id="799" name="Google Shape;799;p65"/>
            <p:cNvSpPr/>
            <p:nvPr/>
          </p:nvSpPr>
          <p:spPr>
            <a:xfrm>
              <a:off x="10109200" y="3853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00" name="Google Shape;800;p65"/>
            <p:cNvSpPr/>
            <p:nvPr/>
          </p:nvSpPr>
          <p:spPr>
            <a:xfrm>
              <a:off x="10109200" y="4444662"/>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01" name="Google Shape;801;p65"/>
          <p:cNvGrpSpPr/>
          <p:nvPr/>
        </p:nvGrpSpPr>
        <p:grpSpPr>
          <a:xfrm>
            <a:off x="10688320" y="10676880"/>
            <a:ext cx="2971800" cy="1186378"/>
            <a:chOff x="10109200" y="3853319"/>
            <a:chExt cx="2971800" cy="1186378"/>
          </a:xfrm>
        </p:grpSpPr>
        <p:sp>
          <p:nvSpPr>
            <p:cNvPr id="802" name="Google Shape;802;p65"/>
            <p:cNvSpPr/>
            <p:nvPr/>
          </p:nvSpPr>
          <p:spPr>
            <a:xfrm>
              <a:off x="10109200" y="3853319"/>
              <a:ext cx="2971800" cy="595035"/>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03" name="Google Shape;803;p65"/>
            <p:cNvSpPr/>
            <p:nvPr/>
          </p:nvSpPr>
          <p:spPr>
            <a:xfrm>
              <a:off x="10109200" y="4444662"/>
              <a:ext cx="2971800" cy="595035"/>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04" name="Google Shape;804;p65"/>
          <p:cNvGrpSpPr/>
          <p:nvPr/>
        </p:nvGrpSpPr>
        <p:grpSpPr>
          <a:xfrm>
            <a:off x="14955520" y="10676880"/>
            <a:ext cx="2971800" cy="1186378"/>
            <a:chOff x="10109200" y="3853319"/>
            <a:chExt cx="2971800" cy="1186378"/>
          </a:xfrm>
        </p:grpSpPr>
        <p:sp>
          <p:nvSpPr>
            <p:cNvPr id="805" name="Google Shape;805;p65"/>
            <p:cNvSpPr/>
            <p:nvPr/>
          </p:nvSpPr>
          <p:spPr>
            <a:xfrm>
              <a:off x="10109200" y="3853319"/>
              <a:ext cx="2971800" cy="595035"/>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06" name="Google Shape;806;p65"/>
            <p:cNvSpPr/>
            <p:nvPr/>
          </p:nvSpPr>
          <p:spPr>
            <a:xfrm>
              <a:off x="10109200" y="4444662"/>
              <a:ext cx="2971800" cy="595035"/>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07" name="Google Shape;807;p65"/>
          <p:cNvGrpSpPr/>
          <p:nvPr/>
        </p:nvGrpSpPr>
        <p:grpSpPr>
          <a:xfrm>
            <a:off x="19161760" y="10707360"/>
            <a:ext cx="2971800" cy="1186378"/>
            <a:chOff x="10109200" y="3853319"/>
            <a:chExt cx="2971800" cy="1186378"/>
          </a:xfrm>
        </p:grpSpPr>
        <p:sp>
          <p:nvSpPr>
            <p:cNvPr id="808" name="Google Shape;808;p65"/>
            <p:cNvSpPr/>
            <p:nvPr/>
          </p:nvSpPr>
          <p:spPr>
            <a:xfrm>
              <a:off x="10109200" y="3853319"/>
              <a:ext cx="2971800" cy="595035"/>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09" name="Google Shape;809;p65"/>
            <p:cNvSpPr/>
            <p:nvPr/>
          </p:nvSpPr>
          <p:spPr>
            <a:xfrm>
              <a:off x="10109200" y="4444662"/>
              <a:ext cx="2971800" cy="595035"/>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810" name="Google Shape;810;p65"/>
          <p:cNvSpPr/>
          <p:nvPr/>
        </p:nvSpPr>
        <p:spPr>
          <a:xfrm>
            <a:off x="6390640" y="6078077"/>
            <a:ext cx="3469640" cy="4059357"/>
          </a:xfrm>
          <a:prstGeom prst="stripedRightArrow">
            <a:avLst>
              <a:gd fmla="val 50000" name="adj1"/>
              <a:gd fmla="val 19253"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811" name="Google Shape;811;p65"/>
          <p:cNvSpPr txBox="1"/>
          <p:nvPr/>
        </p:nvSpPr>
        <p:spPr>
          <a:xfrm>
            <a:off x="6766560" y="7133055"/>
            <a:ext cx="3078480" cy="194925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3E4247"/>
              </a:buClr>
              <a:buSzPts val="4000"/>
              <a:buFont typeface="Helvetica Neue Light"/>
              <a:buNone/>
            </a:pPr>
            <a:r>
              <a:rPr b="1" i="0" lang="ru-RU" sz="4000" u="none" cap="none" strike="noStrike">
                <a:solidFill>
                  <a:srgbClr val="3E4247"/>
                </a:solidFill>
                <a:latin typeface="Helvetica Neue Light"/>
                <a:ea typeface="Helvetica Neue Light"/>
                <a:cs typeface="Helvetica Neue Light"/>
                <a:sym typeface="Helvetica Neue Light"/>
              </a:rPr>
              <a:t>3 раздела</a:t>
            </a:r>
            <a:br>
              <a:rPr b="1" i="0" lang="ru-RU" sz="4000" u="none" cap="none" strike="noStrike">
                <a:solidFill>
                  <a:srgbClr val="3E4247"/>
                </a:solidFill>
                <a:latin typeface="Helvetica Neue Light"/>
                <a:ea typeface="Helvetica Neue Light"/>
                <a:cs typeface="Helvetica Neue Light"/>
                <a:sym typeface="Helvetica Neue Light"/>
              </a:rPr>
            </a:br>
            <a:r>
              <a:rPr b="1" i="0" lang="ru-RU" sz="4000" u="none" cap="none" strike="noStrike">
                <a:solidFill>
                  <a:srgbClr val="3E4247"/>
                </a:solidFill>
                <a:latin typeface="Helvetica Neue Light"/>
                <a:ea typeface="Helvetica Neue Light"/>
                <a:cs typeface="Helvetica Neue Light"/>
                <a:sym typeface="Helvetica Neue Light"/>
              </a:rPr>
              <a:t>по</a:t>
            </a:r>
            <a:br>
              <a:rPr b="1" i="0" lang="ru-RU" sz="4000" u="none" cap="none" strike="noStrike">
                <a:solidFill>
                  <a:srgbClr val="3E4247"/>
                </a:solidFill>
                <a:latin typeface="Helvetica Neue Light"/>
                <a:ea typeface="Helvetica Neue Light"/>
                <a:cs typeface="Helvetica Neue Light"/>
                <a:sym typeface="Helvetica Neue Light"/>
              </a:rPr>
            </a:br>
            <a:r>
              <a:rPr b="1" i="0" lang="ru-RU" sz="4000" u="none" cap="none" strike="noStrike">
                <a:solidFill>
                  <a:srgbClr val="3E4247"/>
                </a:solidFill>
                <a:latin typeface="Helvetica Neue Light"/>
                <a:ea typeface="Helvetica Neue Light"/>
                <a:cs typeface="Helvetica Neue Light"/>
                <a:sym typeface="Helvetica Neue Light"/>
              </a:rPr>
              <a:t>2 реплики</a:t>
            </a:r>
            <a:endParaRPr b="1" i="0" sz="4000" u="none" cap="none" strike="noStrike">
              <a:solidFill>
                <a:srgbClr val="3E4247"/>
              </a:solidFill>
              <a:latin typeface="Helvetica Neue Light"/>
              <a:ea typeface="Helvetica Neue Light"/>
              <a:cs typeface="Helvetica Neue Light"/>
              <a:sym typeface="Helvetica Neue Light"/>
            </a:endParaRPr>
          </a:p>
        </p:txBody>
      </p:sp>
      <p:cxnSp>
        <p:nvCxnSpPr>
          <p:cNvPr id="812" name="Google Shape;812;p65"/>
          <p:cNvCxnSpPr>
            <a:stCxn id="813" idx="3"/>
            <a:endCxn id="781" idx="1"/>
          </p:cNvCxnSpPr>
          <p:nvPr/>
        </p:nvCxnSpPr>
        <p:spPr>
          <a:xfrm>
            <a:off x="13660120" y="4120357"/>
            <a:ext cx="1295400" cy="1249800"/>
          </a:xfrm>
          <a:prstGeom prst="straightConnector1">
            <a:avLst/>
          </a:prstGeom>
          <a:noFill/>
          <a:ln cap="flat" cmpd="sng" w="101600">
            <a:solidFill>
              <a:srgbClr val="87987C"/>
            </a:solidFill>
            <a:prstDash val="solid"/>
            <a:miter lim="400000"/>
            <a:headEnd len="sm" w="sm" type="none"/>
            <a:tailEnd len="med" w="med" type="triangle"/>
          </a:ln>
        </p:spPr>
      </p:cxnSp>
      <p:cxnSp>
        <p:nvCxnSpPr>
          <p:cNvPr id="814" name="Google Shape;814;p65"/>
          <p:cNvCxnSpPr>
            <a:stCxn id="815" idx="3"/>
            <a:endCxn id="784" idx="1"/>
          </p:cNvCxnSpPr>
          <p:nvPr/>
        </p:nvCxnSpPr>
        <p:spPr>
          <a:xfrm>
            <a:off x="17927320" y="4120357"/>
            <a:ext cx="1234500" cy="1280100"/>
          </a:xfrm>
          <a:prstGeom prst="straightConnector1">
            <a:avLst/>
          </a:prstGeom>
          <a:noFill/>
          <a:ln cap="flat" cmpd="sng" w="101600">
            <a:solidFill>
              <a:srgbClr val="87987C"/>
            </a:solidFill>
            <a:prstDash val="solid"/>
            <a:miter lim="400000"/>
            <a:headEnd len="sm" w="sm" type="none"/>
            <a:tailEnd len="med" w="med" type="triangle"/>
          </a:ln>
        </p:spPr>
      </p:cxnSp>
      <p:cxnSp>
        <p:nvCxnSpPr>
          <p:cNvPr id="816" name="Google Shape;816;p65"/>
          <p:cNvCxnSpPr>
            <a:stCxn id="775" idx="3"/>
            <a:endCxn id="778" idx="1"/>
          </p:cNvCxnSpPr>
          <p:nvPr/>
        </p:nvCxnSpPr>
        <p:spPr>
          <a:xfrm flipH="1">
            <a:off x="10688260" y="4150837"/>
            <a:ext cx="11445300" cy="1219200"/>
          </a:xfrm>
          <a:prstGeom prst="bentConnector5">
            <a:avLst>
              <a:gd fmla="val -6121" name="adj1"/>
              <a:gd fmla="val -97581" name="adj2"/>
              <a:gd fmla="val 106120" name="adj3"/>
            </a:avLst>
          </a:prstGeom>
          <a:noFill/>
          <a:ln cap="flat" cmpd="sng" w="101600">
            <a:solidFill>
              <a:srgbClr val="87987C"/>
            </a:solidFill>
            <a:prstDash val="solid"/>
            <a:miter lim="400000"/>
            <a:headEnd len="sm" w="sm" type="none"/>
            <a:tailEnd len="med" w="med" type="triangle"/>
          </a:ln>
        </p:spPr>
      </p:cxnSp>
      <p:cxnSp>
        <p:nvCxnSpPr>
          <p:cNvPr id="817" name="Google Shape;817;p65"/>
          <p:cNvCxnSpPr>
            <a:stCxn id="818" idx="3"/>
            <a:endCxn id="793" idx="1"/>
          </p:cNvCxnSpPr>
          <p:nvPr/>
        </p:nvCxnSpPr>
        <p:spPr>
          <a:xfrm>
            <a:off x="13660120" y="6920678"/>
            <a:ext cx="1295400" cy="1250100"/>
          </a:xfrm>
          <a:prstGeom prst="straightConnector1">
            <a:avLst/>
          </a:prstGeom>
          <a:noFill/>
          <a:ln cap="flat" cmpd="sng" w="101600">
            <a:solidFill>
              <a:srgbClr val="A58D1A"/>
            </a:solidFill>
            <a:prstDash val="solid"/>
            <a:miter lim="400000"/>
            <a:headEnd len="sm" w="sm" type="none"/>
            <a:tailEnd len="med" w="med" type="triangle"/>
          </a:ln>
        </p:spPr>
      </p:cxnSp>
      <p:cxnSp>
        <p:nvCxnSpPr>
          <p:cNvPr id="819" name="Google Shape;819;p65"/>
          <p:cNvCxnSpPr>
            <a:stCxn id="820" idx="3"/>
          </p:cNvCxnSpPr>
          <p:nvPr/>
        </p:nvCxnSpPr>
        <p:spPr>
          <a:xfrm>
            <a:off x="17927320" y="6921174"/>
            <a:ext cx="1234500" cy="1249800"/>
          </a:xfrm>
          <a:prstGeom prst="straightConnector1">
            <a:avLst/>
          </a:prstGeom>
          <a:noFill/>
          <a:ln cap="flat" cmpd="sng" w="101600">
            <a:solidFill>
              <a:srgbClr val="A58D1A"/>
            </a:solidFill>
            <a:prstDash val="solid"/>
            <a:miter lim="400000"/>
            <a:headEnd len="sm" w="sm" type="none"/>
            <a:tailEnd len="med" w="med" type="triangle"/>
          </a:ln>
        </p:spPr>
      </p:cxnSp>
      <p:cxnSp>
        <p:nvCxnSpPr>
          <p:cNvPr id="821" name="Google Shape;821;p65"/>
          <p:cNvCxnSpPr>
            <a:stCxn id="787" idx="3"/>
            <a:endCxn id="790" idx="1"/>
          </p:cNvCxnSpPr>
          <p:nvPr/>
        </p:nvCxnSpPr>
        <p:spPr>
          <a:xfrm flipH="1">
            <a:off x="10688260" y="6951158"/>
            <a:ext cx="11445300" cy="1219200"/>
          </a:xfrm>
          <a:prstGeom prst="bentConnector5">
            <a:avLst>
              <a:gd fmla="val -6121" name="adj1"/>
              <a:gd fmla="val -41935" name="adj2"/>
              <a:gd fmla="val 106119" name="adj3"/>
            </a:avLst>
          </a:prstGeom>
          <a:noFill/>
          <a:ln cap="flat" cmpd="sng" w="101600">
            <a:solidFill>
              <a:srgbClr val="A58D1A"/>
            </a:solidFill>
            <a:prstDash val="solid"/>
            <a:miter lim="400000"/>
            <a:headEnd len="sm" w="sm" type="none"/>
            <a:tailEnd len="med" w="med" type="triangle"/>
          </a:ln>
        </p:spPr>
      </p:cxnSp>
      <p:grpSp>
        <p:nvGrpSpPr>
          <p:cNvPr id="822" name="Google Shape;822;p65"/>
          <p:cNvGrpSpPr/>
          <p:nvPr/>
        </p:nvGrpSpPr>
        <p:grpSpPr>
          <a:xfrm>
            <a:off x="10688320" y="6623160"/>
            <a:ext cx="2971800" cy="1186378"/>
            <a:chOff x="10109200" y="3853319"/>
            <a:chExt cx="2971800" cy="1186378"/>
          </a:xfrm>
        </p:grpSpPr>
        <p:sp>
          <p:nvSpPr>
            <p:cNvPr id="818" name="Google Shape;818;p65"/>
            <p:cNvSpPr/>
            <p:nvPr/>
          </p:nvSpPr>
          <p:spPr>
            <a:xfrm>
              <a:off x="10109200" y="3853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23" name="Google Shape;823;p65"/>
            <p:cNvSpPr/>
            <p:nvPr/>
          </p:nvSpPr>
          <p:spPr>
            <a:xfrm>
              <a:off x="10109200" y="4444662"/>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24" name="Google Shape;824;p65"/>
          <p:cNvGrpSpPr/>
          <p:nvPr/>
        </p:nvGrpSpPr>
        <p:grpSpPr>
          <a:xfrm>
            <a:off x="14955520" y="6623656"/>
            <a:ext cx="2971800" cy="1186378"/>
            <a:chOff x="10109200" y="3853319"/>
            <a:chExt cx="2971800" cy="1186378"/>
          </a:xfrm>
        </p:grpSpPr>
        <p:sp>
          <p:nvSpPr>
            <p:cNvPr id="820" name="Google Shape;820;p65"/>
            <p:cNvSpPr/>
            <p:nvPr/>
          </p:nvSpPr>
          <p:spPr>
            <a:xfrm>
              <a:off x="10109200" y="3853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25" name="Google Shape;825;p65"/>
            <p:cNvSpPr/>
            <p:nvPr/>
          </p:nvSpPr>
          <p:spPr>
            <a:xfrm>
              <a:off x="10109200" y="4444662"/>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26" name="Google Shape;826;p65"/>
          <p:cNvGrpSpPr/>
          <p:nvPr/>
        </p:nvGrpSpPr>
        <p:grpSpPr>
          <a:xfrm>
            <a:off x="10688320" y="3822839"/>
            <a:ext cx="2971800" cy="1186378"/>
            <a:chOff x="10109200" y="3853319"/>
            <a:chExt cx="2971800" cy="1186378"/>
          </a:xfrm>
        </p:grpSpPr>
        <p:sp>
          <p:nvSpPr>
            <p:cNvPr id="813" name="Google Shape;813;p65"/>
            <p:cNvSpPr/>
            <p:nvPr/>
          </p:nvSpPr>
          <p:spPr>
            <a:xfrm>
              <a:off x="10109200" y="3853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27" name="Google Shape;827;p65"/>
            <p:cNvSpPr/>
            <p:nvPr/>
          </p:nvSpPr>
          <p:spPr>
            <a:xfrm>
              <a:off x="10109200" y="4444662"/>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28" name="Google Shape;828;p65"/>
          <p:cNvGrpSpPr/>
          <p:nvPr/>
        </p:nvGrpSpPr>
        <p:grpSpPr>
          <a:xfrm>
            <a:off x="14955520" y="3822839"/>
            <a:ext cx="2971800" cy="1186378"/>
            <a:chOff x="10109200" y="3853319"/>
            <a:chExt cx="2971800" cy="1186378"/>
          </a:xfrm>
        </p:grpSpPr>
        <p:sp>
          <p:nvSpPr>
            <p:cNvPr id="815" name="Google Shape;815;p65"/>
            <p:cNvSpPr/>
            <p:nvPr/>
          </p:nvSpPr>
          <p:spPr>
            <a:xfrm>
              <a:off x="10109200" y="3853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29" name="Google Shape;829;p65"/>
            <p:cNvSpPr/>
            <p:nvPr/>
          </p:nvSpPr>
          <p:spPr>
            <a:xfrm>
              <a:off x="10109200" y="4444662"/>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p:txBody>
        </p:sp>
      </p:grpSp>
      <p:cxnSp>
        <p:nvCxnSpPr>
          <p:cNvPr id="830" name="Google Shape;830;p65"/>
          <p:cNvCxnSpPr>
            <a:stCxn id="831" idx="3"/>
            <a:endCxn id="805" idx="1"/>
          </p:cNvCxnSpPr>
          <p:nvPr/>
        </p:nvCxnSpPr>
        <p:spPr>
          <a:xfrm>
            <a:off x="13660120" y="9724718"/>
            <a:ext cx="1295400" cy="1249800"/>
          </a:xfrm>
          <a:prstGeom prst="straightConnector1">
            <a:avLst/>
          </a:prstGeom>
          <a:noFill/>
          <a:ln cap="flat" cmpd="sng" w="101600">
            <a:solidFill>
              <a:srgbClr val="AE886B"/>
            </a:solidFill>
            <a:prstDash val="solid"/>
            <a:miter lim="400000"/>
            <a:headEnd len="sm" w="sm" type="none"/>
            <a:tailEnd len="med" w="med" type="triangle"/>
          </a:ln>
        </p:spPr>
      </p:cxnSp>
      <p:cxnSp>
        <p:nvCxnSpPr>
          <p:cNvPr id="832" name="Google Shape;832;p65"/>
          <p:cNvCxnSpPr>
            <a:stCxn id="833" idx="3"/>
            <a:endCxn id="808" idx="1"/>
          </p:cNvCxnSpPr>
          <p:nvPr/>
        </p:nvCxnSpPr>
        <p:spPr>
          <a:xfrm>
            <a:off x="17927320" y="9724718"/>
            <a:ext cx="1234500" cy="1280100"/>
          </a:xfrm>
          <a:prstGeom prst="straightConnector1">
            <a:avLst/>
          </a:prstGeom>
          <a:noFill/>
          <a:ln cap="flat" cmpd="sng" w="101600">
            <a:solidFill>
              <a:srgbClr val="AE886B"/>
            </a:solidFill>
            <a:prstDash val="solid"/>
            <a:miter lim="400000"/>
            <a:headEnd len="sm" w="sm" type="none"/>
            <a:tailEnd len="med" w="med" type="triangle"/>
          </a:ln>
        </p:spPr>
      </p:cxnSp>
      <p:grpSp>
        <p:nvGrpSpPr>
          <p:cNvPr id="834" name="Google Shape;834;p65"/>
          <p:cNvGrpSpPr/>
          <p:nvPr/>
        </p:nvGrpSpPr>
        <p:grpSpPr>
          <a:xfrm>
            <a:off x="10688320" y="9427200"/>
            <a:ext cx="2971800" cy="1186378"/>
            <a:chOff x="10109200" y="3853319"/>
            <a:chExt cx="2971800" cy="1186378"/>
          </a:xfrm>
        </p:grpSpPr>
        <p:sp>
          <p:nvSpPr>
            <p:cNvPr id="831" name="Google Shape;831;p65"/>
            <p:cNvSpPr/>
            <p:nvPr/>
          </p:nvSpPr>
          <p:spPr>
            <a:xfrm>
              <a:off x="10109200" y="3853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35" name="Google Shape;835;p65"/>
            <p:cNvSpPr/>
            <p:nvPr/>
          </p:nvSpPr>
          <p:spPr>
            <a:xfrm>
              <a:off x="10109200" y="4444662"/>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36" name="Google Shape;836;p65"/>
          <p:cNvGrpSpPr/>
          <p:nvPr/>
        </p:nvGrpSpPr>
        <p:grpSpPr>
          <a:xfrm>
            <a:off x="14955520" y="9427200"/>
            <a:ext cx="2971800" cy="1186378"/>
            <a:chOff x="10109200" y="3853319"/>
            <a:chExt cx="2971800" cy="1186378"/>
          </a:xfrm>
        </p:grpSpPr>
        <p:sp>
          <p:nvSpPr>
            <p:cNvPr id="833" name="Google Shape;833;p65"/>
            <p:cNvSpPr/>
            <p:nvPr/>
          </p:nvSpPr>
          <p:spPr>
            <a:xfrm>
              <a:off x="10109200" y="3853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37" name="Google Shape;837;p65"/>
            <p:cNvSpPr/>
            <p:nvPr/>
          </p:nvSpPr>
          <p:spPr>
            <a:xfrm>
              <a:off x="10109200" y="4444662"/>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p:txBody>
        </p:sp>
      </p:grpSp>
      <p:cxnSp>
        <p:nvCxnSpPr>
          <p:cNvPr id="838" name="Google Shape;838;p65"/>
          <p:cNvCxnSpPr>
            <a:stCxn id="799" idx="3"/>
            <a:endCxn id="802" idx="1"/>
          </p:cNvCxnSpPr>
          <p:nvPr/>
        </p:nvCxnSpPr>
        <p:spPr>
          <a:xfrm flipH="1">
            <a:off x="10688260" y="9755198"/>
            <a:ext cx="11445300" cy="1219200"/>
          </a:xfrm>
          <a:prstGeom prst="bentConnector5">
            <a:avLst>
              <a:gd fmla="val -6121" name="adj1"/>
              <a:gd fmla="val -41935" name="adj2"/>
              <a:gd fmla="val 106119" name="adj3"/>
            </a:avLst>
          </a:prstGeom>
          <a:noFill/>
          <a:ln cap="flat" cmpd="sng" w="101600">
            <a:solidFill>
              <a:srgbClr val="AE886B"/>
            </a:solidFill>
            <a:prstDash val="solid"/>
            <a:miter lim="400000"/>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pic>
        <p:nvPicPr>
          <p:cNvPr id="843" name="Google Shape;843;p66"/>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844" name="Google Shape;844;p66"/>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ШАРДИНГ И РЕПЛИКАЦИЯ :: ОТКАЗ СЕРВЕРА</a:t>
            </a:r>
            <a:endParaRPr/>
          </a:p>
        </p:txBody>
      </p:sp>
      <p:cxnSp>
        <p:nvCxnSpPr>
          <p:cNvPr id="845" name="Google Shape;845;p66"/>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846" name="Google Shape;846;p66"/>
          <p:cNvSpPr/>
          <p:nvPr/>
        </p:nvSpPr>
        <p:spPr>
          <a:xfrm>
            <a:off x="2057400" y="3176655"/>
            <a:ext cx="4089400" cy="92052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847" name="Google Shape;847;p66"/>
          <p:cNvSpPr/>
          <p:nvPr/>
        </p:nvSpPr>
        <p:spPr>
          <a:xfrm>
            <a:off x="10109200" y="3176655"/>
            <a:ext cx="4089400" cy="9204805"/>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848" name="Google Shape;848;p66"/>
          <p:cNvSpPr/>
          <p:nvPr/>
        </p:nvSpPr>
        <p:spPr>
          <a:xfrm>
            <a:off x="14340841" y="3175177"/>
            <a:ext cx="4089400" cy="92052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849" name="Google Shape;849;p66"/>
          <p:cNvSpPr/>
          <p:nvPr/>
        </p:nvSpPr>
        <p:spPr>
          <a:xfrm>
            <a:off x="18592800" y="3144520"/>
            <a:ext cx="4089400" cy="9205200"/>
          </a:xfrm>
          <a:prstGeom prst="can">
            <a:avLst>
              <a:gd fmla="val 9621" name="adj"/>
            </a:avLst>
          </a:prstGeom>
          <a:solidFill>
            <a:srgbClr val="D8D8D8">
              <a:alpha val="9803"/>
            </a:srgbClr>
          </a:solidFill>
          <a:ln cap="flat" cmpd="sng" w="9525">
            <a:solidFill>
              <a:schemeClr val="dk1">
                <a:alpha val="9803"/>
              </a:schemeClr>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850" name="Google Shape;850;p66"/>
          <p:cNvGrpSpPr/>
          <p:nvPr/>
        </p:nvGrpSpPr>
        <p:grpSpPr>
          <a:xfrm>
            <a:off x="2641600" y="3822839"/>
            <a:ext cx="2971800" cy="2166501"/>
            <a:chOff x="2641600" y="4615319"/>
            <a:chExt cx="2971800" cy="2166501"/>
          </a:xfrm>
        </p:grpSpPr>
        <p:sp>
          <p:nvSpPr>
            <p:cNvPr id="851" name="Google Shape;851;p66"/>
            <p:cNvSpPr/>
            <p:nvPr/>
          </p:nvSpPr>
          <p:spPr>
            <a:xfrm>
              <a:off x="2641600" y="4615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52" name="Google Shape;852;p66"/>
            <p:cNvSpPr/>
            <p:nvPr/>
          </p:nvSpPr>
          <p:spPr>
            <a:xfrm>
              <a:off x="2641600" y="5201900"/>
              <a:ext cx="2971800" cy="1579920"/>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53" name="Google Shape;853;p66"/>
          <p:cNvGrpSpPr/>
          <p:nvPr/>
        </p:nvGrpSpPr>
        <p:grpSpPr>
          <a:xfrm>
            <a:off x="2641600" y="6623160"/>
            <a:ext cx="2971800" cy="2166501"/>
            <a:chOff x="2641600" y="4615319"/>
            <a:chExt cx="2971800" cy="2166501"/>
          </a:xfrm>
        </p:grpSpPr>
        <p:sp>
          <p:nvSpPr>
            <p:cNvPr id="854" name="Google Shape;854;p66"/>
            <p:cNvSpPr/>
            <p:nvPr/>
          </p:nvSpPr>
          <p:spPr>
            <a:xfrm>
              <a:off x="2641600" y="4615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55" name="Google Shape;855;p66"/>
            <p:cNvSpPr/>
            <p:nvPr/>
          </p:nvSpPr>
          <p:spPr>
            <a:xfrm>
              <a:off x="2641600" y="5201900"/>
              <a:ext cx="2971800" cy="1579920"/>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56" name="Google Shape;856;p66"/>
          <p:cNvGrpSpPr/>
          <p:nvPr/>
        </p:nvGrpSpPr>
        <p:grpSpPr>
          <a:xfrm>
            <a:off x="2641600" y="9427200"/>
            <a:ext cx="2971800" cy="2166501"/>
            <a:chOff x="2641600" y="4615319"/>
            <a:chExt cx="2971800" cy="2166501"/>
          </a:xfrm>
        </p:grpSpPr>
        <p:sp>
          <p:nvSpPr>
            <p:cNvPr id="857" name="Google Shape;857;p66"/>
            <p:cNvSpPr/>
            <p:nvPr/>
          </p:nvSpPr>
          <p:spPr>
            <a:xfrm>
              <a:off x="2641600" y="4615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58" name="Google Shape;858;p66"/>
            <p:cNvSpPr/>
            <p:nvPr/>
          </p:nvSpPr>
          <p:spPr>
            <a:xfrm>
              <a:off x="2641600" y="5201900"/>
              <a:ext cx="2971800" cy="1579920"/>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59" name="Google Shape;859;p66"/>
          <p:cNvGrpSpPr/>
          <p:nvPr/>
        </p:nvGrpSpPr>
        <p:grpSpPr>
          <a:xfrm>
            <a:off x="19161760" y="3853319"/>
            <a:ext cx="2971800" cy="1186378"/>
            <a:chOff x="10109200" y="3853319"/>
            <a:chExt cx="2971800" cy="1186378"/>
          </a:xfrm>
        </p:grpSpPr>
        <p:sp>
          <p:nvSpPr>
            <p:cNvPr id="860" name="Google Shape;860;p66"/>
            <p:cNvSpPr/>
            <p:nvPr/>
          </p:nvSpPr>
          <p:spPr>
            <a:xfrm>
              <a:off x="10109200" y="3853319"/>
              <a:ext cx="2971800" cy="595035"/>
            </a:xfrm>
            <a:prstGeom prst="rect">
              <a:avLst/>
            </a:prstGeom>
            <a:solidFill>
              <a:srgbClr val="C9E3BB">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61" name="Google Shape;861;p66"/>
            <p:cNvSpPr/>
            <p:nvPr/>
          </p:nvSpPr>
          <p:spPr>
            <a:xfrm>
              <a:off x="10109200" y="4444662"/>
              <a:ext cx="2971800" cy="595035"/>
            </a:xfrm>
            <a:prstGeom prst="rect">
              <a:avLst/>
            </a:prstGeom>
            <a:solidFill>
              <a:srgbClr val="C9E3BB">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62" name="Google Shape;862;p66"/>
          <p:cNvGrpSpPr/>
          <p:nvPr/>
        </p:nvGrpSpPr>
        <p:grpSpPr>
          <a:xfrm>
            <a:off x="10688320" y="5072519"/>
            <a:ext cx="2971800" cy="1186378"/>
            <a:chOff x="10109200" y="3853319"/>
            <a:chExt cx="2971800" cy="1186378"/>
          </a:xfrm>
        </p:grpSpPr>
        <p:sp>
          <p:nvSpPr>
            <p:cNvPr id="863" name="Google Shape;863;p66"/>
            <p:cNvSpPr/>
            <p:nvPr/>
          </p:nvSpPr>
          <p:spPr>
            <a:xfrm>
              <a:off x="10109200" y="3853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64" name="Google Shape;864;p66"/>
            <p:cNvSpPr/>
            <p:nvPr/>
          </p:nvSpPr>
          <p:spPr>
            <a:xfrm>
              <a:off x="10109200" y="4444662"/>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65" name="Google Shape;865;p66"/>
          <p:cNvGrpSpPr/>
          <p:nvPr/>
        </p:nvGrpSpPr>
        <p:grpSpPr>
          <a:xfrm>
            <a:off x="14955520" y="5072519"/>
            <a:ext cx="2971800" cy="1186378"/>
            <a:chOff x="10109200" y="3853319"/>
            <a:chExt cx="2971800" cy="1186378"/>
          </a:xfrm>
        </p:grpSpPr>
        <p:sp>
          <p:nvSpPr>
            <p:cNvPr id="866" name="Google Shape;866;p66"/>
            <p:cNvSpPr/>
            <p:nvPr/>
          </p:nvSpPr>
          <p:spPr>
            <a:xfrm>
              <a:off x="10109200" y="3853319"/>
              <a:ext cx="2971800" cy="595035"/>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67" name="Google Shape;867;p66"/>
            <p:cNvSpPr/>
            <p:nvPr/>
          </p:nvSpPr>
          <p:spPr>
            <a:xfrm>
              <a:off x="10109200" y="4444662"/>
              <a:ext cx="2971800" cy="595035"/>
            </a:xfrm>
            <a:prstGeom prst="rect">
              <a:avLst/>
            </a:prstGeom>
            <a:solidFill>
              <a:srgbClr val="C9E3B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68" name="Google Shape;868;p66"/>
          <p:cNvGrpSpPr/>
          <p:nvPr/>
        </p:nvGrpSpPr>
        <p:grpSpPr>
          <a:xfrm>
            <a:off x="19161760" y="5102999"/>
            <a:ext cx="2971800" cy="1186378"/>
            <a:chOff x="10109200" y="3853319"/>
            <a:chExt cx="2971800" cy="1186378"/>
          </a:xfrm>
        </p:grpSpPr>
        <p:sp>
          <p:nvSpPr>
            <p:cNvPr id="869" name="Google Shape;869;p66"/>
            <p:cNvSpPr/>
            <p:nvPr/>
          </p:nvSpPr>
          <p:spPr>
            <a:xfrm>
              <a:off x="10109200" y="3853319"/>
              <a:ext cx="2971800" cy="595035"/>
            </a:xfrm>
            <a:prstGeom prst="rect">
              <a:avLst/>
            </a:prstGeom>
            <a:solidFill>
              <a:srgbClr val="C9E3BB">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70" name="Google Shape;870;p66"/>
            <p:cNvSpPr/>
            <p:nvPr/>
          </p:nvSpPr>
          <p:spPr>
            <a:xfrm>
              <a:off x="10109200" y="4444662"/>
              <a:ext cx="2971800" cy="595035"/>
            </a:xfrm>
            <a:prstGeom prst="rect">
              <a:avLst/>
            </a:prstGeom>
            <a:solidFill>
              <a:srgbClr val="C9E3BB">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71" name="Google Shape;871;p66"/>
          <p:cNvGrpSpPr/>
          <p:nvPr/>
        </p:nvGrpSpPr>
        <p:grpSpPr>
          <a:xfrm>
            <a:off x="19161760" y="6653640"/>
            <a:ext cx="2971800" cy="1186378"/>
            <a:chOff x="10109200" y="3853319"/>
            <a:chExt cx="2971800" cy="1186378"/>
          </a:xfrm>
        </p:grpSpPr>
        <p:sp>
          <p:nvSpPr>
            <p:cNvPr id="872" name="Google Shape;872;p66"/>
            <p:cNvSpPr/>
            <p:nvPr/>
          </p:nvSpPr>
          <p:spPr>
            <a:xfrm>
              <a:off x="10109200" y="3853319"/>
              <a:ext cx="2971800" cy="595035"/>
            </a:xfrm>
            <a:prstGeom prst="rect">
              <a:avLst/>
            </a:prstGeom>
            <a:solidFill>
              <a:srgbClr val="FFFFFF">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73" name="Google Shape;873;p66"/>
            <p:cNvSpPr/>
            <p:nvPr/>
          </p:nvSpPr>
          <p:spPr>
            <a:xfrm>
              <a:off x="10109200" y="4444662"/>
              <a:ext cx="2971800" cy="595035"/>
            </a:xfrm>
            <a:prstGeom prst="rect">
              <a:avLst/>
            </a:prstGeom>
            <a:solidFill>
              <a:srgbClr val="FFFFFF">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74" name="Google Shape;874;p66"/>
          <p:cNvGrpSpPr/>
          <p:nvPr/>
        </p:nvGrpSpPr>
        <p:grpSpPr>
          <a:xfrm>
            <a:off x="10688320" y="7872840"/>
            <a:ext cx="2971800" cy="1186378"/>
            <a:chOff x="10109200" y="3853319"/>
            <a:chExt cx="2971800" cy="1186378"/>
          </a:xfrm>
        </p:grpSpPr>
        <p:sp>
          <p:nvSpPr>
            <p:cNvPr id="875" name="Google Shape;875;p66"/>
            <p:cNvSpPr/>
            <p:nvPr/>
          </p:nvSpPr>
          <p:spPr>
            <a:xfrm>
              <a:off x="10109200" y="3853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76" name="Google Shape;876;p66"/>
            <p:cNvSpPr/>
            <p:nvPr/>
          </p:nvSpPr>
          <p:spPr>
            <a:xfrm>
              <a:off x="10109200" y="4444662"/>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77" name="Google Shape;877;p66"/>
          <p:cNvGrpSpPr/>
          <p:nvPr/>
        </p:nvGrpSpPr>
        <p:grpSpPr>
          <a:xfrm>
            <a:off x="14955520" y="7873336"/>
            <a:ext cx="2971800" cy="1186378"/>
            <a:chOff x="10109200" y="3853319"/>
            <a:chExt cx="2971800" cy="1186378"/>
          </a:xfrm>
        </p:grpSpPr>
        <p:sp>
          <p:nvSpPr>
            <p:cNvPr id="878" name="Google Shape;878;p66"/>
            <p:cNvSpPr/>
            <p:nvPr/>
          </p:nvSpPr>
          <p:spPr>
            <a:xfrm>
              <a:off x="10109200" y="3853319"/>
              <a:ext cx="2971800" cy="595035"/>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79" name="Google Shape;879;p66"/>
            <p:cNvSpPr/>
            <p:nvPr/>
          </p:nvSpPr>
          <p:spPr>
            <a:xfrm>
              <a:off x="10109200" y="4444662"/>
              <a:ext cx="2971800" cy="595035"/>
            </a:xfrm>
            <a:prstGeom prst="rect">
              <a:avLst/>
            </a:prstGeom>
            <a:solidFill>
              <a:srgbClr val="F8F1D1">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80" name="Google Shape;880;p66"/>
          <p:cNvGrpSpPr/>
          <p:nvPr/>
        </p:nvGrpSpPr>
        <p:grpSpPr>
          <a:xfrm>
            <a:off x="19161760" y="7903320"/>
            <a:ext cx="2971800" cy="1186378"/>
            <a:chOff x="10109200" y="3853319"/>
            <a:chExt cx="2971800" cy="1186378"/>
          </a:xfrm>
        </p:grpSpPr>
        <p:sp>
          <p:nvSpPr>
            <p:cNvPr id="881" name="Google Shape;881;p66"/>
            <p:cNvSpPr/>
            <p:nvPr/>
          </p:nvSpPr>
          <p:spPr>
            <a:xfrm>
              <a:off x="10109200" y="3853319"/>
              <a:ext cx="2971800" cy="595035"/>
            </a:xfrm>
            <a:prstGeom prst="rect">
              <a:avLst/>
            </a:prstGeom>
            <a:solidFill>
              <a:srgbClr val="FFFFFF">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82" name="Google Shape;882;p66"/>
            <p:cNvSpPr/>
            <p:nvPr/>
          </p:nvSpPr>
          <p:spPr>
            <a:xfrm>
              <a:off x="10109200" y="4444662"/>
              <a:ext cx="2971800" cy="595035"/>
            </a:xfrm>
            <a:prstGeom prst="rect">
              <a:avLst/>
            </a:prstGeom>
            <a:solidFill>
              <a:srgbClr val="FFFFFF">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83" name="Google Shape;883;p66"/>
          <p:cNvGrpSpPr/>
          <p:nvPr/>
        </p:nvGrpSpPr>
        <p:grpSpPr>
          <a:xfrm>
            <a:off x="19161760" y="9457680"/>
            <a:ext cx="2971800" cy="1186378"/>
            <a:chOff x="10109200" y="3853319"/>
            <a:chExt cx="2971800" cy="1186378"/>
          </a:xfrm>
        </p:grpSpPr>
        <p:sp>
          <p:nvSpPr>
            <p:cNvPr id="884" name="Google Shape;884;p66"/>
            <p:cNvSpPr/>
            <p:nvPr/>
          </p:nvSpPr>
          <p:spPr>
            <a:xfrm>
              <a:off x="10109200" y="3853319"/>
              <a:ext cx="2971800" cy="595035"/>
            </a:xfrm>
            <a:prstGeom prst="rect">
              <a:avLst/>
            </a:prstGeom>
            <a:solidFill>
              <a:srgbClr val="FFFFFF">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85" name="Google Shape;885;p66"/>
            <p:cNvSpPr/>
            <p:nvPr/>
          </p:nvSpPr>
          <p:spPr>
            <a:xfrm>
              <a:off x="10109200" y="4444662"/>
              <a:ext cx="2971800" cy="595035"/>
            </a:xfrm>
            <a:prstGeom prst="rect">
              <a:avLst/>
            </a:prstGeom>
            <a:solidFill>
              <a:srgbClr val="FFFFFF">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86" name="Google Shape;886;p66"/>
          <p:cNvGrpSpPr/>
          <p:nvPr/>
        </p:nvGrpSpPr>
        <p:grpSpPr>
          <a:xfrm>
            <a:off x="10688320" y="10676880"/>
            <a:ext cx="2971800" cy="1186378"/>
            <a:chOff x="10109200" y="3853319"/>
            <a:chExt cx="2971800" cy="1186378"/>
          </a:xfrm>
        </p:grpSpPr>
        <p:sp>
          <p:nvSpPr>
            <p:cNvPr id="887" name="Google Shape;887;p66"/>
            <p:cNvSpPr/>
            <p:nvPr/>
          </p:nvSpPr>
          <p:spPr>
            <a:xfrm>
              <a:off x="10109200" y="3853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88" name="Google Shape;888;p66"/>
            <p:cNvSpPr/>
            <p:nvPr/>
          </p:nvSpPr>
          <p:spPr>
            <a:xfrm>
              <a:off x="10109200" y="4444662"/>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89" name="Google Shape;889;p66"/>
          <p:cNvGrpSpPr/>
          <p:nvPr/>
        </p:nvGrpSpPr>
        <p:grpSpPr>
          <a:xfrm>
            <a:off x="14955520" y="10676880"/>
            <a:ext cx="2971800" cy="1186378"/>
            <a:chOff x="10109200" y="3853319"/>
            <a:chExt cx="2971800" cy="1186378"/>
          </a:xfrm>
        </p:grpSpPr>
        <p:sp>
          <p:nvSpPr>
            <p:cNvPr id="890" name="Google Shape;890;p66"/>
            <p:cNvSpPr/>
            <p:nvPr/>
          </p:nvSpPr>
          <p:spPr>
            <a:xfrm>
              <a:off x="10109200" y="3853319"/>
              <a:ext cx="2971800" cy="595035"/>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91" name="Google Shape;891;p66"/>
            <p:cNvSpPr/>
            <p:nvPr/>
          </p:nvSpPr>
          <p:spPr>
            <a:xfrm>
              <a:off x="10109200" y="4444662"/>
              <a:ext cx="2971800" cy="595035"/>
            </a:xfrm>
            <a:prstGeom prst="rect">
              <a:avLst/>
            </a:prstGeom>
            <a:solidFill>
              <a:srgbClr val="FBE0CB">
                <a:alpha val="40000"/>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892" name="Google Shape;892;p66"/>
          <p:cNvGrpSpPr/>
          <p:nvPr/>
        </p:nvGrpSpPr>
        <p:grpSpPr>
          <a:xfrm>
            <a:off x="19161760" y="10707360"/>
            <a:ext cx="2971800" cy="1186378"/>
            <a:chOff x="10109200" y="3853319"/>
            <a:chExt cx="2971800" cy="1186378"/>
          </a:xfrm>
        </p:grpSpPr>
        <p:sp>
          <p:nvSpPr>
            <p:cNvPr id="893" name="Google Shape;893;p66"/>
            <p:cNvSpPr/>
            <p:nvPr/>
          </p:nvSpPr>
          <p:spPr>
            <a:xfrm>
              <a:off x="10109200" y="3853319"/>
              <a:ext cx="2971800" cy="595035"/>
            </a:xfrm>
            <a:prstGeom prst="rect">
              <a:avLst/>
            </a:prstGeom>
            <a:solidFill>
              <a:srgbClr val="FFFFFF">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S: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894" name="Google Shape;894;p66"/>
            <p:cNvSpPr/>
            <p:nvPr/>
          </p:nvSpPr>
          <p:spPr>
            <a:xfrm>
              <a:off x="10109200" y="4444662"/>
              <a:ext cx="2971800" cy="595035"/>
            </a:xfrm>
            <a:prstGeom prst="rect">
              <a:avLst/>
            </a:prstGeom>
            <a:solidFill>
              <a:srgbClr val="FFFFFF">
                <a:alpha val="4705"/>
              </a:srgbClr>
            </a:solidFill>
            <a:ln cap="flat" cmpd="sng" w="12700">
              <a:solidFill>
                <a:schemeClr val="dk1">
                  <a:alpha val="4705"/>
                </a:schemeClr>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p:txBody>
        </p:sp>
      </p:grpSp>
      <p:sp>
        <p:nvSpPr>
          <p:cNvPr id="895" name="Google Shape;895;p66"/>
          <p:cNvSpPr/>
          <p:nvPr/>
        </p:nvSpPr>
        <p:spPr>
          <a:xfrm>
            <a:off x="6390640" y="6078077"/>
            <a:ext cx="3469640" cy="4059357"/>
          </a:xfrm>
          <a:prstGeom prst="stripedRightArrow">
            <a:avLst>
              <a:gd fmla="val 50000" name="adj1"/>
              <a:gd fmla="val 19253"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896" name="Google Shape;896;p66"/>
          <p:cNvSpPr txBox="1"/>
          <p:nvPr/>
        </p:nvSpPr>
        <p:spPr>
          <a:xfrm>
            <a:off x="6766560" y="7133055"/>
            <a:ext cx="3078480" cy="194925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3E4247"/>
              </a:buClr>
              <a:buSzPts val="4000"/>
              <a:buFont typeface="Helvetica Neue Light"/>
              <a:buNone/>
            </a:pPr>
            <a:r>
              <a:rPr b="1" i="0" lang="ru-RU" sz="4000" u="none" cap="none" strike="noStrike">
                <a:solidFill>
                  <a:srgbClr val="3E4247"/>
                </a:solidFill>
                <a:latin typeface="Helvetica Neue Light"/>
                <a:ea typeface="Helvetica Neue Light"/>
                <a:cs typeface="Helvetica Neue Light"/>
                <a:sym typeface="Helvetica Neue Light"/>
              </a:rPr>
              <a:t>3 раздела</a:t>
            </a:r>
            <a:br>
              <a:rPr b="1" i="0" lang="ru-RU" sz="4000" u="none" cap="none" strike="noStrike">
                <a:solidFill>
                  <a:srgbClr val="3E4247"/>
                </a:solidFill>
                <a:latin typeface="Helvetica Neue Light"/>
                <a:ea typeface="Helvetica Neue Light"/>
                <a:cs typeface="Helvetica Neue Light"/>
                <a:sym typeface="Helvetica Neue Light"/>
              </a:rPr>
            </a:br>
            <a:r>
              <a:rPr b="1" i="0" lang="ru-RU" sz="4000" u="none" cap="none" strike="noStrike">
                <a:solidFill>
                  <a:srgbClr val="3E4247"/>
                </a:solidFill>
                <a:latin typeface="Helvetica Neue Light"/>
                <a:ea typeface="Helvetica Neue Light"/>
                <a:cs typeface="Helvetica Neue Light"/>
                <a:sym typeface="Helvetica Neue Light"/>
              </a:rPr>
              <a:t>по</a:t>
            </a:r>
            <a:br>
              <a:rPr b="1" i="0" lang="ru-RU" sz="4000" u="none" cap="none" strike="noStrike">
                <a:solidFill>
                  <a:srgbClr val="3E4247"/>
                </a:solidFill>
                <a:latin typeface="Helvetica Neue Light"/>
                <a:ea typeface="Helvetica Neue Light"/>
                <a:cs typeface="Helvetica Neue Light"/>
                <a:sym typeface="Helvetica Neue Light"/>
              </a:rPr>
            </a:br>
            <a:r>
              <a:rPr b="1" i="0" lang="ru-RU" sz="4000" u="none" cap="none" strike="noStrike">
                <a:solidFill>
                  <a:srgbClr val="3E4247"/>
                </a:solidFill>
                <a:latin typeface="Helvetica Neue Light"/>
                <a:ea typeface="Helvetica Neue Light"/>
                <a:cs typeface="Helvetica Neue Light"/>
                <a:sym typeface="Helvetica Neue Light"/>
              </a:rPr>
              <a:t>2 реплики</a:t>
            </a:r>
            <a:endParaRPr b="1" i="0" sz="4000" u="none" cap="none" strike="noStrike">
              <a:solidFill>
                <a:srgbClr val="3E4247"/>
              </a:solidFill>
              <a:latin typeface="Helvetica Neue Light"/>
              <a:ea typeface="Helvetica Neue Light"/>
              <a:cs typeface="Helvetica Neue Light"/>
              <a:sym typeface="Helvetica Neue Light"/>
            </a:endParaRPr>
          </a:p>
        </p:txBody>
      </p:sp>
      <p:cxnSp>
        <p:nvCxnSpPr>
          <p:cNvPr id="897" name="Google Shape;897;p66"/>
          <p:cNvCxnSpPr>
            <a:stCxn id="898" idx="3"/>
            <a:endCxn id="866" idx="1"/>
          </p:cNvCxnSpPr>
          <p:nvPr/>
        </p:nvCxnSpPr>
        <p:spPr>
          <a:xfrm>
            <a:off x="13660120" y="4120357"/>
            <a:ext cx="1295400" cy="1249800"/>
          </a:xfrm>
          <a:prstGeom prst="straightConnector1">
            <a:avLst/>
          </a:prstGeom>
          <a:noFill/>
          <a:ln cap="flat" cmpd="sng" w="101600">
            <a:solidFill>
              <a:srgbClr val="87987C"/>
            </a:solidFill>
            <a:prstDash val="solid"/>
            <a:miter lim="400000"/>
            <a:headEnd len="sm" w="sm" type="none"/>
            <a:tailEnd len="med" w="med" type="triangle"/>
          </a:ln>
        </p:spPr>
      </p:cxnSp>
      <p:cxnSp>
        <p:nvCxnSpPr>
          <p:cNvPr id="899" name="Google Shape;899;p66"/>
          <p:cNvCxnSpPr>
            <a:stCxn id="900" idx="3"/>
            <a:endCxn id="869" idx="1"/>
          </p:cNvCxnSpPr>
          <p:nvPr/>
        </p:nvCxnSpPr>
        <p:spPr>
          <a:xfrm>
            <a:off x="17927320" y="4120357"/>
            <a:ext cx="1234500" cy="1280100"/>
          </a:xfrm>
          <a:prstGeom prst="straightConnector1">
            <a:avLst/>
          </a:prstGeom>
          <a:noFill/>
          <a:ln cap="flat" cmpd="sng" w="101600">
            <a:solidFill>
              <a:srgbClr val="87987C"/>
            </a:solidFill>
            <a:prstDash val="solid"/>
            <a:miter lim="400000"/>
            <a:headEnd len="sm" w="sm" type="none"/>
            <a:tailEnd len="med" w="med" type="triangle"/>
          </a:ln>
        </p:spPr>
      </p:cxnSp>
      <p:cxnSp>
        <p:nvCxnSpPr>
          <p:cNvPr id="901" name="Google Shape;901;p66"/>
          <p:cNvCxnSpPr>
            <a:stCxn id="902" idx="3"/>
            <a:endCxn id="878" idx="1"/>
          </p:cNvCxnSpPr>
          <p:nvPr/>
        </p:nvCxnSpPr>
        <p:spPr>
          <a:xfrm>
            <a:off x="13660120" y="6920678"/>
            <a:ext cx="1295400" cy="1250100"/>
          </a:xfrm>
          <a:prstGeom prst="straightConnector1">
            <a:avLst/>
          </a:prstGeom>
          <a:noFill/>
          <a:ln cap="flat" cmpd="sng" w="101600">
            <a:solidFill>
              <a:srgbClr val="A58D1A"/>
            </a:solidFill>
            <a:prstDash val="solid"/>
            <a:miter lim="400000"/>
            <a:headEnd len="sm" w="sm" type="none"/>
            <a:tailEnd len="med" w="med" type="triangle"/>
          </a:ln>
        </p:spPr>
      </p:cxnSp>
      <p:cxnSp>
        <p:nvCxnSpPr>
          <p:cNvPr id="903" name="Google Shape;903;p66"/>
          <p:cNvCxnSpPr>
            <a:stCxn id="904" idx="3"/>
          </p:cNvCxnSpPr>
          <p:nvPr/>
        </p:nvCxnSpPr>
        <p:spPr>
          <a:xfrm>
            <a:off x="17927320" y="6921174"/>
            <a:ext cx="1234500" cy="1249800"/>
          </a:xfrm>
          <a:prstGeom prst="straightConnector1">
            <a:avLst/>
          </a:prstGeom>
          <a:noFill/>
          <a:ln cap="flat" cmpd="sng" w="101600">
            <a:solidFill>
              <a:srgbClr val="A58D1A"/>
            </a:solidFill>
            <a:prstDash val="solid"/>
            <a:miter lim="400000"/>
            <a:headEnd len="sm" w="sm" type="none"/>
            <a:tailEnd len="med" w="med" type="triangle"/>
          </a:ln>
        </p:spPr>
      </p:cxnSp>
      <p:cxnSp>
        <p:nvCxnSpPr>
          <p:cNvPr id="905" name="Google Shape;905;p66"/>
          <p:cNvCxnSpPr>
            <a:stCxn id="872" idx="3"/>
            <a:endCxn id="875" idx="1"/>
          </p:cNvCxnSpPr>
          <p:nvPr/>
        </p:nvCxnSpPr>
        <p:spPr>
          <a:xfrm flipH="1">
            <a:off x="10688260" y="6951158"/>
            <a:ext cx="11445300" cy="1219200"/>
          </a:xfrm>
          <a:prstGeom prst="bentConnector5">
            <a:avLst>
              <a:gd fmla="val -6121" name="adj1"/>
              <a:gd fmla="val -41935" name="adj2"/>
              <a:gd fmla="val 106119" name="adj3"/>
            </a:avLst>
          </a:prstGeom>
          <a:noFill/>
          <a:ln cap="flat" cmpd="sng" w="101600">
            <a:solidFill>
              <a:srgbClr val="FF0000">
                <a:alpha val="20000"/>
              </a:srgbClr>
            </a:solidFill>
            <a:prstDash val="solid"/>
            <a:miter lim="400000"/>
            <a:headEnd len="sm" w="sm" type="none"/>
            <a:tailEnd len="med" w="med" type="triangle"/>
          </a:ln>
        </p:spPr>
      </p:cxnSp>
      <p:grpSp>
        <p:nvGrpSpPr>
          <p:cNvPr id="906" name="Google Shape;906;p66"/>
          <p:cNvGrpSpPr/>
          <p:nvPr/>
        </p:nvGrpSpPr>
        <p:grpSpPr>
          <a:xfrm>
            <a:off x="10688320" y="6623160"/>
            <a:ext cx="2971800" cy="1186378"/>
            <a:chOff x="10109200" y="3853319"/>
            <a:chExt cx="2971800" cy="1186378"/>
          </a:xfrm>
        </p:grpSpPr>
        <p:sp>
          <p:nvSpPr>
            <p:cNvPr id="902" name="Google Shape;902;p66"/>
            <p:cNvSpPr/>
            <p:nvPr/>
          </p:nvSpPr>
          <p:spPr>
            <a:xfrm>
              <a:off x="10109200" y="3853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907" name="Google Shape;907;p66"/>
            <p:cNvSpPr/>
            <p:nvPr/>
          </p:nvSpPr>
          <p:spPr>
            <a:xfrm>
              <a:off x="10109200" y="4444662"/>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908" name="Google Shape;908;p66"/>
          <p:cNvGrpSpPr/>
          <p:nvPr/>
        </p:nvGrpSpPr>
        <p:grpSpPr>
          <a:xfrm>
            <a:off x="14955520" y="6623656"/>
            <a:ext cx="2971800" cy="1186378"/>
            <a:chOff x="10109200" y="3853319"/>
            <a:chExt cx="2971800" cy="1186378"/>
          </a:xfrm>
        </p:grpSpPr>
        <p:sp>
          <p:nvSpPr>
            <p:cNvPr id="904" name="Google Shape;904;p66"/>
            <p:cNvSpPr/>
            <p:nvPr/>
          </p:nvSpPr>
          <p:spPr>
            <a:xfrm>
              <a:off x="10109200" y="3853319"/>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909" name="Google Shape;909;p66"/>
            <p:cNvSpPr/>
            <p:nvPr/>
          </p:nvSpPr>
          <p:spPr>
            <a:xfrm>
              <a:off x="10109200" y="4444662"/>
              <a:ext cx="2971800" cy="595035"/>
            </a:xfrm>
            <a:prstGeom prst="rect">
              <a:avLst/>
            </a:prstGeom>
            <a:solidFill>
              <a:srgbClr val="F8F1D1"/>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910" name="Google Shape;910;p66"/>
          <p:cNvGrpSpPr/>
          <p:nvPr/>
        </p:nvGrpSpPr>
        <p:grpSpPr>
          <a:xfrm>
            <a:off x="10688320" y="3822839"/>
            <a:ext cx="2971800" cy="1186378"/>
            <a:chOff x="10109200" y="3853319"/>
            <a:chExt cx="2971800" cy="1186378"/>
          </a:xfrm>
        </p:grpSpPr>
        <p:sp>
          <p:nvSpPr>
            <p:cNvPr id="898" name="Google Shape;898;p66"/>
            <p:cNvSpPr/>
            <p:nvPr/>
          </p:nvSpPr>
          <p:spPr>
            <a:xfrm>
              <a:off x="10109200" y="3853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911" name="Google Shape;911;p66"/>
            <p:cNvSpPr/>
            <p:nvPr/>
          </p:nvSpPr>
          <p:spPr>
            <a:xfrm>
              <a:off x="10109200" y="4444662"/>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912" name="Google Shape;912;p66"/>
          <p:cNvGrpSpPr/>
          <p:nvPr/>
        </p:nvGrpSpPr>
        <p:grpSpPr>
          <a:xfrm>
            <a:off x="14955520" y="3822839"/>
            <a:ext cx="2971800" cy="1186378"/>
            <a:chOff x="10109200" y="3853319"/>
            <a:chExt cx="2971800" cy="1186378"/>
          </a:xfrm>
        </p:grpSpPr>
        <p:sp>
          <p:nvSpPr>
            <p:cNvPr id="900" name="Google Shape;900;p66"/>
            <p:cNvSpPr/>
            <p:nvPr/>
          </p:nvSpPr>
          <p:spPr>
            <a:xfrm>
              <a:off x="10109200" y="3853319"/>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913" name="Google Shape;913;p66"/>
            <p:cNvSpPr/>
            <p:nvPr/>
          </p:nvSpPr>
          <p:spPr>
            <a:xfrm>
              <a:off x="10109200" y="4444662"/>
              <a:ext cx="2971800" cy="595035"/>
            </a:xfrm>
            <a:prstGeom prst="rect">
              <a:avLst/>
            </a:prstGeom>
            <a:solidFill>
              <a:srgbClr val="C9E3B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p:txBody>
        </p:sp>
      </p:grpSp>
      <p:cxnSp>
        <p:nvCxnSpPr>
          <p:cNvPr id="914" name="Google Shape;914;p66"/>
          <p:cNvCxnSpPr>
            <a:stCxn id="915" idx="3"/>
            <a:endCxn id="890" idx="1"/>
          </p:cNvCxnSpPr>
          <p:nvPr/>
        </p:nvCxnSpPr>
        <p:spPr>
          <a:xfrm>
            <a:off x="13660120" y="9724718"/>
            <a:ext cx="1295400" cy="1249800"/>
          </a:xfrm>
          <a:prstGeom prst="straightConnector1">
            <a:avLst/>
          </a:prstGeom>
          <a:noFill/>
          <a:ln cap="flat" cmpd="sng" w="101600">
            <a:solidFill>
              <a:srgbClr val="AE886B"/>
            </a:solidFill>
            <a:prstDash val="solid"/>
            <a:miter lim="400000"/>
            <a:headEnd len="sm" w="sm" type="none"/>
            <a:tailEnd len="med" w="med" type="triangle"/>
          </a:ln>
        </p:spPr>
      </p:cxnSp>
      <p:cxnSp>
        <p:nvCxnSpPr>
          <p:cNvPr id="916" name="Google Shape;916;p66"/>
          <p:cNvCxnSpPr>
            <a:stCxn id="917" idx="3"/>
            <a:endCxn id="893" idx="1"/>
          </p:cNvCxnSpPr>
          <p:nvPr/>
        </p:nvCxnSpPr>
        <p:spPr>
          <a:xfrm>
            <a:off x="17927320" y="9724718"/>
            <a:ext cx="1234500" cy="1280100"/>
          </a:xfrm>
          <a:prstGeom prst="straightConnector1">
            <a:avLst/>
          </a:prstGeom>
          <a:noFill/>
          <a:ln cap="flat" cmpd="sng" w="101600">
            <a:solidFill>
              <a:srgbClr val="AE886B"/>
            </a:solidFill>
            <a:prstDash val="solid"/>
            <a:miter lim="400000"/>
            <a:headEnd len="sm" w="sm" type="none"/>
            <a:tailEnd len="med" w="med" type="triangle"/>
          </a:ln>
        </p:spPr>
      </p:cxnSp>
      <p:grpSp>
        <p:nvGrpSpPr>
          <p:cNvPr id="918" name="Google Shape;918;p66"/>
          <p:cNvGrpSpPr/>
          <p:nvPr/>
        </p:nvGrpSpPr>
        <p:grpSpPr>
          <a:xfrm>
            <a:off x="10688320" y="9427200"/>
            <a:ext cx="2971800" cy="1186378"/>
            <a:chOff x="10109200" y="3853319"/>
            <a:chExt cx="2971800" cy="1186378"/>
          </a:xfrm>
        </p:grpSpPr>
        <p:sp>
          <p:nvSpPr>
            <p:cNvPr id="915" name="Google Shape;915;p66"/>
            <p:cNvSpPr/>
            <p:nvPr/>
          </p:nvSpPr>
          <p:spPr>
            <a:xfrm>
              <a:off x="10109200" y="3853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919" name="Google Shape;919;p66"/>
            <p:cNvSpPr/>
            <p:nvPr/>
          </p:nvSpPr>
          <p:spPr>
            <a:xfrm>
              <a:off x="10109200" y="4444662"/>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920" name="Google Shape;920;p66"/>
          <p:cNvGrpSpPr/>
          <p:nvPr/>
        </p:nvGrpSpPr>
        <p:grpSpPr>
          <a:xfrm>
            <a:off x="14955520" y="9427200"/>
            <a:ext cx="2971800" cy="1186378"/>
            <a:chOff x="10109200" y="3853319"/>
            <a:chExt cx="2971800" cy="1186378"/>
          </a:xfrm>
        </p:grpSpPr>
        <p:sp>
          <p:nvSpPr>
            <p:cNvPr id="917" name="Google Shape;917;p66"/>
            <p:cNvSpPr/>
            <p:nvPr/>
          </p:nvSpPr>
          <p:spPr>
            <a:xfrm>
              <a:off x="10109200" y="3853319"/>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M: 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921" name="Google Shape;921;p66"/>
            <p:cNvSpPr/>
            <p:nvPr/>
          </p:nvSpPr>
          <p:spPr>
            <a:xfrm>
              <a:off x="10109200" y="4444662"/>
              <a:ext cx="2971800" cy="595035"/>
            </a:xfrm>
            <a:prstGeom prst="rect">
              <a:avLst/>
            </a:prstGeom>
            <a:solidFill>
              <a:srgbClr val="FBE0CB"/>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p:txBody>
        </p:sp>
      </p:grpSp>
      <p:cxnSp>
        <p:nvCxnSpPr>
          <p:cNvPr id="922" name="Google Shape;922;p66"/>
          <p:cNvCxnSpPr>
            <a:stCxn id="884" idx="3"/>
            <a:endCxn id="887" idx="1"/>
          </p:cNvCxnSpPr>
          <p:nvPr/>
        </p:nvCxnSpPr>
        <p:spPr>
          <a:xfrm flipH="1">
            <a:off x="10688260" y="9755198"/>
            <a:ext cx="11445300" cy="1219200"/>
          </a:xfrm>
          <a:prstGeom prst="bentConnector5">
            <a:avLst>
              <a:gd fmla="val -6121" name="adj1"/>
              <a:gd fmla="val -41935" name="adj2"/>
              <a:gd fmla="val 106119" name="adj3"/>
            </a:avLst>
          </a:prstGeom>
          <a:noFill/>
          <a:ln cap="flat" cmpd="sng" w="101600">
            <a:solidFill>
              <a:srgbClr val="FF0000">
                <a:alpha val="20000"/>
              </a:srgbClr>
            </a:solidFill>
            <a:prstDash val="solid"/>
            <a:miter lim="400000"/>
            <a:headEnd len="sm" w="sm" type="none"/>
            <a:tailEnd len="med" w="med" type="triangle"/>
          </a:ln>
        </p:spPr>
      </p:cxnSp>
      <p:cxnSp>
        <p:nvCxnSpPr>
          <p:cNvPr id="923" name="Google Shape;923;p66"/>
          <p:cNvCxnSpPr/>
          <p:nvPr/>
        </p:nvCxnSpPr>
        <p:spPr>
          <a:xfrm>
            <a:off x="18592800" y="3175177"/>
            <a:ext cx="4089400" cy="9174543"/>
          </a:xfrm>
          <a:prstGeom prst="straightConnector1">
            <a:avLst/>
          </a:prstGeom>
          <a:noFill/>
          <a:ln cap="rnd" cmpd="sng" w="254000">
            <a:solidFill>
              <a:srgbClr val="FF0000">
                <a:alpha val="43921"/>
              </a:srgbClr>
            </a:solidFill>
            <a:prstDash val="solid"/>
            <a:miter lim="400000"/>
            <a:headEnd len="sm" w="sm" type="none"/>
            <a:tailEnd len="sm" w="sm" type="none"/>
          </a:ln>
        </p:spPr>
      </p:cxnSp>
      <p:cxnSp>
        <p:nvCxnSpPr>
          <p:cNvPr id="924" name="Google Shape;924;p66"/>
          <p:cNvCxnSpPr>
            <a:stCxn id="860" idx="3"/>
            <a:endCxn id="863" idx="1"/>
          </p:cNvCxnSpPr>
          <p:nvPr/>
        </p:nvCxnSpPr>
        <p:spPr>
          <a:xfrm flipH="1">
            <a:off x="10688260" y="4150837"/>
            <a:ext cx="11445300" cy="1219200"/>
          </a:xfrm>
          <a:prstGeom prst="bentConnector5">
            <a:avLst>
              <a:gd fmla="val -6121" name="adj1"/>
              <a:gd fmla="val -97581" name="adj2"/>
              <a:gd fmla="val 106120" name="adj3"/>
            </a:avLst>
          </a:prstGeom>
          <a:noFill/>
          <a:ln cap="flat" cmpd="sng" w="101600">
            <a:solidFill>
              <a:srgbClr val="FF0000">
                <a:alpha val="20000"/>
              </a:srgbClr>
            </a:solidFill>
            <a:prstDash val="solid"/>
            <a:miter lim="400000"/>
            <a:headEnd len="sm" w="sm" type="none"/>
            <a:tailEnd len="med" w="med" type="triangle"/>
          </a:ln>
        </p:spPr>
      </p:cxnSp>
      <p:cxnSp>
        <p:nvCxnSpPr>
          <p:cNvPr id="925" name="Google Shape;925;p66"/>
          <p:cNvCxnSpPr/>
          <p:nvPr/>
        </p:nvCxnSpPr>
        <p:spPr>
          <a:xfrm flipH="1">
            <a:off x="18592801" y="3175177"/>
            <a:ext cx="4089399" cy="9174543"/>
          </a:xfrm>
          <a:prstGeom prst="straightConnector1">
            <a:avLst/>
          </a:prstGeom>
          <a:noFill/>
          <a:ln cap="rnd" cmpd="sng" w="254000">
            <a:solidFill>
              <a:srgbClr val="FF0000">
                <a:alpha val="43921"/>
              </a:srgbClr>
            </a:solidFill>
            <a:prstDash val="solid"/>
            <a:miter lim="4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40"/>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70" name="Google Shape;170;p40"/>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АГЕНДА</a:t>
            </a:r>
            <a:endParaRPr b="0" i="0" sz="5000" u="none" cap="none" strike="noStrike">
              <a:solidFill>
                <a:srgbClr val="4A687E"/>
              </a:solidFill>
              <a:latin typeface="Arial"/>
              <a:ea typeface="Arial"/>
              <a:cs typeface="Arial"/>
              <a:sym typeface="Arial"/>
            </a:endParaRPr>
          </a:p>
        </p:txBody>
      </p:sp>
      <p:cxnSp>
        <p:nvCxnSpPr>
          <p:cNvPr id="171" name="Google Shape;171;p40"/>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72" name="Google Shape;172;p40"/>
          <p:cNvSpPr txBox="1"/>
          <p:nvPr/>
        </p:nvSpPr>
        <p:spPr>
          <a:xfrm>
            <a:off x="1898226" y="3423893"/>
            <a:ext cx="20158886" cy="7724751"/>
          </a:xfrm>
          <a:prstGeom prst="rect">
            <a:avLst/>
          </a:prstGeom>
          <a:noFill/>
          <a:ln>
            <a:noFill/>
          </a:ln>
        </p:spPr>
        <p:txBody>
          <a:bodyPr anchorCtr="0" anchor="t" bIns="50800" lIns="50800" spcFirstLastPara="1" rIns="50800" wrap="square" tIns="50800">
            <a:noAutofit/>
          </a:bodyPr>
          <a:lstStyle/>
          <a:p>
            <a:pPr indent="-914400" lvl="0" marL="914400" marR="0" rtl="0" algn="l">
              <a:lnSpc>
                <a:spcPct val="100000"/>
              </a:lnSpc>
              <a:spcBef>
                <a:spcPts val="0"/>
              </a:spcBef>
              <a:spcAft>
                <a:spcPts val="0"/>
              </a:spcAft>
              <a:buClr>
                <a:srgbClr val="3E4247"/>
              </a:buClr>
              <a:buSzPts val="5400"/>
              <a:buFont typeface="Noto Sans Symbols"/>
              <a:buChar char="✔"/>
            </a:pPr>
            <a:r>
              <a:rPr b="0" i="0" lang="ru-RU" sz="5400" u="none" cap="none" strike="noStrike">
                <a:solidFill>
                  <a:srgbClr val="3E4247"/>
                </a:solidFill>
                <a:latin typeface="Helvetica Neue Light"/>
                <a:ea typeface="Helvetica Neue Light"/>
                <a:cs typeface="Helvetica Neue Light"/>
                <a:sym typeface="Helvetica Neue Light"/>
              </a:rPr>
              <a:t>Основы архитектуры хранения и обработки данных</a:t>
            </a:r>
            <a:endParaRPr b="0" i="0" sz="5400" u="none" cap="none" strike="noStrike">
              <a:solidFill>
                <a:srgbClr val="3E4247"/>
              </a:solidFill>
              <a:latin typeface="Helvetica Neue Light"/>
              <a:ea typeface="Helvetica Neue Light"/>
              <a:cs typeface="Helvetica Neue Light"/>
              <a:sym typeface="Helvetica Neue Light"/>
            </a:endParaRPr>
          </a:p>
          <a:p>
            <a:pPr indent="-571500" lvl="0" marL="914400" marR="0" rtl="0" algn="l">
              <a:lnSpc>
                <a:spcPct val="100000"/>
              </a:lnSpc>
              <a:spcBef>
                <a:spcPts val="0"/>
              </a:spcBef>
              <a:spcAft>
                <a:spcPts val="0"/>
              </a:spcAft>
              <a:buClr>
                <a:srgbClr val="000000"/>
              </a:buClr>
              <a:buSzPts val="5400"/>
              <a:buFont typeface="Noto Sans Symbols"/>
              <a:buNone/>
            </a:pPr>
            <a:r>
              <a:t/>
            </a:r>
            <a:endParaRPr b="0" i="0" sz="54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400"/>
              <a:buFont typeface="Noto Sans Symbols"/>
              <a:buChar char="✔"/>
            </a:pPr>
            <a:r>
              <a:rPr b="0" i="0" lang="ru-RU" sz="5400" u="none" cap="none" strike="noStrike">
                <a:solidFill>
                  <a:srgbClr val="3E4247"/>
                </a:solidFill>
                <a:latin typeface="Helvetica Neue Light"/>
                <a:ea typeface="Helvetica Neue Light"/>
                <a:cs typeface="Helvetica Neue Light"/>
                <a:sym typeface="Helvetica Neue Light"/>
              </a:rPr>
              <a:t>Виды обработки данных</a:t>
            </a:r>
            <a:endParaRPr/>
          </a:p>
          <a:p>
            <a:pPr indent="-571500" lvl="0" marL="914400" marR="0" rtl="0" algn="l">
              <a:lnSpc>
                <a:spcPct val="100000"/>
              </a:lnSpc>
              <a:spcBef>
                <a:spcPts val="0"/>
              </a:spcBef>
              <a:spcAft>
                <a:spcPts val="0"/>
              </a:spcAft>
              <a:buClr>
                <a:srgbClr val="000000"/>
              </a:buClr>
              <a:buSzPts val="5400"/>
              <a:buFont typeface="Noto Sans Symbols"/>
              <a:buNone/>
            </a:pPr>
            <a:r>
              <a:t/>
            </a:r>
            <a:endParaRPr b="0" i="0" sz="54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400"/>
              <a:buFont typeface="Noto Sans Symbols"/>
              <a:buChar char="✔"/>
            </a:pPr>
            <a:r>
              <a:rPr b="0" i="0" lang="ru-RU" sz="5400" u="none" cap="none" strike="noStrike">
                <a:solidFill>
                  <a:srgbClr val="3E4247"/>
                </a:solidFill>
                <a:latin typeface="Helvetica Neue Light"/>
                <a:ea typeface="Helvetica Neue Light"/>
                <a:cs typeface="Helvetica Neue Light"/>
                <a:sym typeface="Helvetica Neue Light"/>
              </a:rPr>
              <a:t>Инструменты работы с данными</a:t>
            </a:r>
            <a:endParaRPr/>
          </a:p>
          <a:p>
            <a:pPr indent="-571500" lvl="0" marL="914400" marR="0" rtl="0" algn="l">
              <a:lnSpc>
                <a:spcPct val="100000"/>
              </a:lnSpc>
              <a:spcBef>
                <a:spcPts val="0"/>
              </a:spcBef>
              <a:spcAft>
                <a:spcPts val="0"/>
              </a:spcAft>
              <a:buClr>
                <a:srgbClr val="000000"/>
              </a:buClr>
              <a:buSzPts val="5400"/>
              <a:buFont typeface="Noto Sans Symbols"/>
              <a:buNone/>
            </a:pPr>
            <a:r>
              <a:t/>
            </a:r>
            <a:endParaRPr b="0" i="0" sz="54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400"/>
              <a:buFont typeface="Noto Sans Symbols"/>
              <a:buChar char="✔"/>
            </a:pPr>
            <a:r>
              <a:rPr b="0" i="0" lang="ru-RU" sz="5400" u="none" cap="none" strike="noStrike">
                <a:solidFill>
                  <a:srgbClr val="3E4247"/>
                </a:solidFill>
                <a:latin typeface="Helvetica Neue Light"/>
                <a:ea typeface="Helvetica Neue Light"/>
                <a:cs typeface="Helvetica Neue Light"/>
                <a:sym typeface="Helvetica Neue Light"/>
              </a:rPr>
              <a:t>Облачные и распределенные вычисления</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pic>
        <p:nvPicPr>
          <p:cNvPr id="930" name="Google Shape;930;p67"/>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931" name="Google Shape;931;p67"/>
          <p:cNvSpPr/>
          <p:nvPr/>
        </p:nvSpPr>
        <p:spPr>
          <a:xfrm>
            <a:off x="3902927" y="5236845"/>
            <a:ext cx="16303083" cy="3691844"/>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Основы архитектур хранения и обработки больших данных</a:t>
            </a:r>
            <a:endParaRPr/>
          </a:p>
        </p:txBody>
      </p:sp>
      <p:pic>
        <p:nvPicPr>
          <p:cNvPr id="932" name="Google Shape;932;p67"/>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cxnSp>
        <p:nvCxnSpPr>
          <p:cNvPr id="937" name="Google Shape;937;p68"/>
          <p:cNvCxnSpPr/>
          <p:nvPr/>
        </p:nvCxnSpPr>
        <p:spPr>
          <a:xfrm rot="10800000">
            <a:off x="11277600" y="36565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38" name="Google Shape;938;p68"/>
          <p:cNvCxnSpPr/>
          <p:nvPr/>
        </p:nvCxnSpPr>
        <p:spPr>
          <a:xfrm rot="10800000">
            <a:off x="12679680" y="36565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39" name="Google Shape;939;p68"/>
          <p:cNvCxnSpPr/>
          <p:nvPr/>
        </p:nvCxnSpPr>
        <p:spPr>
          <a:xfrm rot="10800000">
            <a:off x="14112241" y="36565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0" name="Google Shape;940;p68"/>
          <p:cNvCxnSpPr/>
          <p:nvPr/>
        </p:nvCxnSpPr>
        <p:spPr>
          <a:xfrm rot="10800000">
            <a:off x="713232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1" name="Google Shape;941;p68"/>
          <p:cNvCxnSpPr/>
          <p:nvPr/>
        </p:nvCxnSpPr>
        <p:spPr>
          <a:xfrm rot="10800000">
            <a:off x="853440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2" name="Google Shape;942;p68"/>
          <p:cNvCxnSpPr/>
          <p:nvPr/>
        </p:nvCxnSpPr>
        <p:spPr>
          <a:xfrm rot="10800000">
            <a:off x="987552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3" name="Google Shape;943;p68"/>
          <p:cNvCxnSpPr/>
          <p:nvPr/>
        </p:nvCxnSpPr>
        <p:spPr>
          <a:xfrm rot="10800000">
            <a:off x="1124712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4" name="Google Shape;944;p68"/>
          <p:cNvCxnSpPr/>
          <p:nvPr/>
        </p:nvCxnSpPr>
        <p:spPr>
          <a:xfrm rot="10800000">
            <a:off x="1264920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5" name="Google Shape;945;p68"/>
          <p:cNvCxnSpPr/>
          <p:nvPr/>
        </p:nvCxnSpPr>
        <p:spPr>
          <a:xfrm rot="10800000">
            <a:off x="14081759"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6" name="Google Shape;946;p68"/>
          <p:cNvCxnSpPr/>
          <p:nvPr/>
        </p:nvCxnSpPr>
        <p:spPr>
          <a:xfrm rot="10800000">
            <a:off x="15453359"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7" name="Google Shape;947;p68"/>
          <p:cNvCxnSpPr/>
          <p:nvPr/>
        </p:nvCxnSpPr>
        <p:spPr>
          <a:xfrm rot="10800000">
            <a:off x="1679448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8" name="Google Shape;948;p68"/>
          <p:cNvCxnSpPr/>
          <p:nvPr/>
        </p:nvCxnSpPr>
        <p:spPr>
          <a:xfrm rot="10800000">
            <a:off x="18227041"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49" name="Google Shape;949;p68"/>
          <p:cNvCxnSpPr/>
          <p:nvPr/>
        </p:nvCxnSpPr>
        <p:spPr>
          <a:xfrm rot="10800000">
            <a:off x="1124712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0" name="Google Shape;950;p68"/>
          <p:cNvCxnSpPr/>
          <p:nvPr/>
        </p:nvCxnSpPr>
        <p:spPr>
          <a:xfrm rot="10800000">
            <a:off x="987552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1" name="Google Shape;951;p68"/>
          <p:cNvCxnSpPr/>
          <p:nvPr/>
        </p:nvCxnSpPr>
        <p:spPr>
          <a:xfrm rot="10800000">
            <a:off x="853440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2" name="Google Shape;952;p68"/>
          <p:cNvCxnSpPr/>
          <p:nvPr/>
        </p:nvCxnSpPr>
        <p:spPr>
          <a:xfrm rot="10800000">
            <a:off x="713232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3" name="Google Shape;953;p68"/>
          <p:cNvCxnSpPr/>
          <p:nvPr/>
        </p:nvCxnSpPr>
        <p:spPr>
          <a:xfrm rot="10800000">
            <a:off x="1264920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4" name="Google Shape;954;p68"/>
          <p:cNvCxnSpPr/>
          <p:nvPr/>
        </p:nvCxnSpPr>
        <p:spPr>
          <a:xfrm rot="10800000">
            <a:off x="14081759"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5" name="Google Shape;955;p68"/>
          <p:cNvCxnSpPr/>
          <p:nvPr/>
        </p:nvCxnSpPr>
        <p:spPr>
          <a:xfrm rot="10800000">
            <a:off x="15453359"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6" name="Google Shape;956;p68"/>
          <p:cNvCxnSpPr/>
          <p:nvPr/>
        </p:nvCxnSpPr>
        <p:spPr>
          <a:xfrm rot="10800000">
            <a:off x="1679448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7" name="Google Shape;957;p68"/>
          <p:cNvCxnSpPr/>
          <p:nvPr/>
        </p:nvCxnSpPr>
        <p:spPr>
          <a:xfrm rot="10800000">
            <a:off x="18227041"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8" name="Google Shape;958;p68"/>
          <p:cNvCxnSpPr/>
          <p:nvPr/>
        </p:nvCxnSpPr>
        <p:spPr>
          <a:xfrm rot="10800000">
            <a:off x="11247120" y="65521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59" name="Google Shape;959;p68"/>
          <p:cNvCxnSpPr/>
          <p:nvPr/>
        </p:nvCxnSpPr>
        <p:spPr>
          <a:xfrm rot="10800000">
            <a:off x="12649200" y="65521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960" name="Google Shape;960;p68"/>
          <p:cNvCxnSpPr/>
          <p:nvPr/>
        </p:nvCxnSpPr>
        <p:spPr>
          <a:xfrm rot="10800000">
            <a:off x="14081759" y="6552160"/>
            <a:ext cx="0" cy="257188"/>
          </a:xfrm>
          <a:prstGeom prst="straightConnector1">
            <a:avLst/>
          </a:prstGeom>
          <a:noFill/>
          <a:ln cap="flat" cmpd="sng" w="101600">
            <a:solidFill>
              <a:srgbClr val="6E5E11"/>
            </a:solidFill>
            <a:prstDash val="solid"/>
            <a:miter lim="400000"/>
            <a:headEnd len="sm" w="sm" type="none"/>
            <a:tailEnd len="sm" w="sm" type="none"/>
          </a:ln>
        </p:spPr>
      </p:cxnSp>
      <p:pic>
        <p:nvPicPr>
          <p:cNvPr id="961" name="Google Shape;961;p68"/>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962" name="Google Shape;962;p68"/>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МАССОВО-ПАРАЛЛЕЛЬНАЯ АРХИТЕКТУРА (MPP)</a:t>
            </a:r>
            <a:endParaRPr/>
          </a:p>
        </p:txBody>
      </p:sp>
      <p:cxnSp>
        <p:nvCxnSpPr>
          <p:cNvPr id="963" name="Google Shape;963;p68"/>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964" name="Google Shape;964;p68"/>
          <p:cNvSpPr/>
          <p:nvPr/>
        </p:nvSpPr>
        <p:spPr>
          <a:xfrm>
            <a:off x="2133600" y="3974704"/>
            <a:ext cx="17556480" cy="2577456"/>
          </a:xfrm>
          <a:prstGeom prst="roundRect">
            <a:avLst>
              <a:gd fmla="val 16667" name="adj"/>
            </a:avLst>
          </a:prstGeom>
          <a:solidFill>
            <a:srgbClr val="FDCCC3"/>
          </a:solidFill>
          <a:ln cap="flat" cmpd="sng" w="9525">
            <a:solidFill>
              <a:srgbClr val="FDCCC3"/>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965" name="Google Shape;965;p68"/>
          <p:cNvPicPr preferRelativeResize="0"/>
          <p:nvPr/>
        </p:nvPicPr>
        <p:blipFill rotWithShape="1">
          <a:blip r:embed="rId4">
            <a:alphaModFix/>
          </a:blip>
          <a:srcRect b="0" l="0" r="0" t="0"/>
          <a:stretch/>
        </p:blipFill>
        <p:spPr>
          <a:xfrm>
            <a:off x="10756664" y="4298377"/>
            <a:ext cx="1304181" cy="1925215"/>
          </a:xfrm>
          <a:prstGeom prst="rect">
            <a:avLst/>
          </a:prstGeom>
          <a:noFill/>
          <a:ln>
            <a:noFill/>
          </a:ln>
        </p:spPr>
      </p:pic>
      <p:pic>
        <p:nvPicPr>
          <p:cNvPr id="966" name="Google Shape;966;p68"/>
          <p:cNvPicPr preferRelativeResize="0"/>
          <p:nvPr/>
        </p:nvPicPr>
        <p:blipFill rotWithShape="1">
          <a:blip r:embed="rId4">
            <a:alphaModFix/>
          </a:blip>
          <a:srcRect b="0" l="0" r="0" t="0"/>
          <a:stretch/>
        </p:blipFill>
        <p:spPr>
          <a:xfrm>
            <a:off x="13908114" y="4298377"/>
            <a:ext cx="1304181" cy="1925215"/>
          </a:xfrm>
          <a:prstGeom prst="rect">
            <a:avLst/>
          </a:prstGeom>
          <a:noFill/>
          <a:ln>
            <a:noFill/>
          </a:ln>
        </p:spPr>
      </p:pic>
      <p:sp>
        <p:nvSpPr>
          <p:cNvPr id="967" name="Google Shape;967;p68"/>
          <p:cNvSpPr txBox="1"/>
          <p:nvPr/>
        </p:nvSpPr>
        <p:spPr>
          <a:xfrm>
            <a:off x="2438400" y="4021168"/>
            <a:ext cx="307848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masters</a:t>
            </a:r>
            <a:endParaRPr b="1" i="0" sz="4000" u="none" cap="none" strike="noStrike">
              <a:solidFill>
                <a:srgbClr val="686F75"/>
              </a:solidFill>
              <a:latin typeface="Helvetica Neue Light"/>
              <a:ea typeface="Helvetica Neue Light"/>
              <a:cs typeface="Helvetica Neue Light"/>
              <a:sym typeface="Helvetica Neue Light"/>
            </a:endParaRPr>
          </a:p>
        </p:txBody>
      </p:sp>
      <p:sp>
        <p:nvSpPr>
          <p:cNvPr id="968" name="Google Shape;968;p68"/>
          <p:cNvSpPr txBox="1"/>
          <p:nvPr/>
        </p:nvSpPr>
        <p:spPr>
          <a:xfrm>
            <a:off x="9083040" y="4935568"/>
            <a:ext cx="1402080" cy="73371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a:t>
            </a:r>
            <a:endParaRPr b="1" i="0" sz="4000" u="none" cap="none" strike="noStrike">
              <a:solidFill>
                <a:srgbClr val="686F75"/>
              </a:solidFill>
              <a:latin typeface="Helvetica Neue Light"/>
              <a:ea typeface="Helvetica Neue Light"/>
              <a:cs typeface="Helvetica Neue Light"/>
              <a:sym typeface="Helvetica Neue Light"/>
            </a:endParaRPr>
          </a:p>
        </p:txBody>
      </p:sp>
      <p:sp>
        <p:nvSpPr>
          <p:cNvPr id="969" name="Google Shape;969;p68"/>
          <p:cNvSpPr txBox="1"/>
          <p:nvPr/>
        </p:nvSpPr>
        <p:spPr>
          <a:xfrm>
            <a:off x="15483841" y="4935568"/>
            <a:ext cx="1402080" cy="73371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a:t>
            </a:r>
            <a:endParaRPr b="1" i="0" sz="4000" u="none" cap="none" strike="noStrike">
              <a:solidFill>
                <a:srgbClr val="686F75"/>
              </a:solidFill>
              <a:latin typeface="Helvetica Neue Light"/>
              <a:ea typeface="Helvetica Neue Light"/>
              <a:cs typeface="Helvetica Neue Light"/>
              <a:sym typeface="Helvetica Neue Light"/>
            </a:endParaRPr>
          </a:p>
        </p:txBody>
      </p:sp>
      <p:sp>
        <p:nvSpPr>
          <p:cNvPr id="970" name="Google Shape;970;p68"/>
          <p:cNvSpPr/>
          <p:nvPr/>
        </p:nvSpPr>
        <p:spPr>
          <a:xfrm>
            <a:off x="2133600" y="7967584"/>
            <a:ext cx="17556480" cy="2577456"/>
          </a:xfrm>
          <a:prstGeom prst="roundRect">
            <a:avLst>
              <a:gd fmla="val 16667" name="adj"/>
            </a:avLst>
          </a:prstGeom>
          <a:solidFill>
            <a:srgbClr val="FDCCC3"/>
          </a:solidFill>
          <a:ln cap="flat" cmpd="sng" w="9525">
            <a:solidFill>
              <a:srgbClr val="FDCCC3"/>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971" name="Google Shape;971;p68"/>
          <p:cNvSpPr txBox="1"/>
          <p:nvPr/>
        </p:nvSpPr>
        <p:spPr>
          <a:xfrm>
            <a:off x="2438400" y="8044528"/>
            <a:ext cx="307848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slaves</a:t>
            </a:r>
            <a:endParaRPr b="1" i="0" sz="4000" u="none" cap="none" strike="noStrike">
              <a:solidFill>
                <a:srgbClr val="686F75"/>
              </a:solidFill>
              <a:latin typeface="Helvetica Neue Light"/>
              <a:ea typeface="Helvetica Neue Light"/>
              <a:cs typeface="Helvetica Neue Light"/>
              <a:sym typeface="Helvetica Neue Light"/>
            </a:endParaRPr>
          </a:p>
        </p:txBody>
      </p:sp>
      <p:grpSp>
        <p:nvGrpSpPr>
          <p:cNvPr id="972" name="Google Shape;972;p68"/>
          <p:cNvGrpSpPr/>
          <p:nvPr/>
        </p:nvGrpSpPr>
        <p:grpSpPr>
          <a:xfrm>
            <a:off x="6656402" y="8256072"/>
            <a:ext cx="1304181" cy="1925215"/>
            <a:chOff x="6555684" y="8809417"/>
            <a:chExt cx="1304181" cy="1925215"/>
          </a:xfrm>
        </p:grpSpPr>
        <p:pic>
          <p:nvPicPr>
            <p:cNvPr id="973" name="Google Shape;973;p68"/>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974" name="Google Shape;974;p68"/>
            <p:cNvGrpSpPr/>
            <p:nvPr/>
          </p:nvGrpSpPr>
          <p:grpSpPr>
            <a:xfrm>
              <a:off x="7391676" y="10070132"/>
              <a:ext cx="468189" cy="562683"/>
              <a:chOff x="3204719" y="2338263"/>
              <a:chExt cx="916964" cy="1125365"/>
            </a:xfrm>
          </p:grpSpPr>
          <p:pic>
            <p:nvPicPr>
              <p:cNvPr id="975" name="Google Shape;975;p68"/>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976" name="Google Shape;976;p68"/>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977" name="Google Shape;977;p68"/>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978" name="Google Shape;978;p68"/>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979" name="Google Shape;979;p68"/>
          <p:cNvGrpSpPr/>
          <p:nvPr/>
        </p:nvGrpSpPr>
        <p:grpSpPr>
          <a:xfrm>
            <a:off x="8037337" y="8256072"/>
            <a:ext cx="1304181" cy="1925215"/>
            <a:chOff x="6555684" y="8809417"/>
            <a:chExt cx="1304181" cy="1925215"/>
          </a:xfrm>
        </p:grpSpPr>
        <p:pic>
          <p:nvPicPr>
            <p:cNvPr id="980" name="Google Shape;980;p68"/>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981" name="Google Shape;981;p68"/>
            <p:cNvGrpSpPr/>
            <p:nvPr/>
          </p:nvGrpSpPr>
          <p:grpSpPr>
            <a:xfrm>
              <a:off x="7391676" y="10070132"/>
              <a:ext cx="468189" cy="562683"/>
              <a:chOff x="3204719" y="2338263"/>
              <a:chExt cx="916964" cy="1125365"/>
            </a:xfrm>
          </p:grpSpPr>
          <p:pic>
            <p:nvPicPr>
              <p:cNvPr id="982" name="Google Shape;982;p68"/>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983" name="Google Shape;983;p68"/>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984" name="Google Shape;984;p68"/>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985" name="Google Shape;985;p68"/>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986" name="Google Shape;986;p68"/>
          <p:cNvGrpSpPr/>
          <p:nvPr/>
        </p:nvGrpSpPr>
        <p:grpSpPr>
          <a:xfrm>
            <a:off x="9418272" y="8256072"/>
            <a:ext cx="1304181" cy="1925215"/>
            <a:chOff x="6555684" y="8809417"/>
            <a:chExt cx="1304181" cy="1925215"/>
          </a:xfrm>
        </p:grpSpPr>
        <p:pic>
          <p:nvPicPr>
            <p:cNvPr id="987" name="Google Shape;987;p68"/>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988" name="Google Shape;988;p68"/>
            <p:cNvGrpSpPr/>
            <p:nvPr/>
          </p:nvGrpSpPr>
          <p:grpSpPr>
            <a:xfrm>
              <a:off x="7391676" y="10070132"/>
              <a:ext cx="468189" cy="562683"/>
              <a:chOff x="3204719" y="2338263"/>
              <a:chExt cx="916964" cy="1125365"/>
            </a:xfrm>
          </p:grpSpPr>
          <p:pic>
            <p:nvPicPr>
              <p:cNvPr id="989" name="Google Shape;989;p68"/>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990" name="Google Shape;990;p68"/>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991" name="Google Shape;991;p68"/>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992" name="Google Shape;992;p68"/>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993" name="Google Shape;993;p68"/>
          <p:cNvGrpSpPr/>
          <p:nvPr/>
        </p:nvGrpSpPr>
        <p:grpSpPr>
          <a:xfrm>
            <a:off x="10799207" y="8256072"/>
            <a:ext cx="1304181" cy="1925215"/>
            <a:chOff x="6555684" y="8809417"/>
            <a:chExt cx="1304181" cy="1925215"/>
          </a:xfrm>
        </p:grpSpPr>
        <p:pic>
          <p:nvPicPr>
            <p:cNvPr id="994" name="Google Shape;994;p68"/>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995" name="Google Shape;995;p68"/>
            <p:cNvGrpSpPr/>
            <p:nvPr/>
          </p:nvGrpSpPr>
          <p:grpSpPr>
            <a:xfrm>
              <a:off x="7391676" y="10070132"/>
              <a:ext cx="468189" cy="562683"/>
              <a:chOff x="3204719" y="2338263"/>
              <a:chExt cx="916964" cy="1125365"/>
            </a:xfrm>
          </p:grpSpPr>
          <p:pic>
            <p:nvPicPr>
              <p:cNvPr id="996" name="Google Shape;996;p68"/>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997" name="Google Shape;997;p68"/>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998" name="Google Shape;998;p68"/>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999" name="Google Shape;999;p68"/>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000" name="Google Shape;1000;p68"/>
          <p:cNvGrpSpPr/>
          <p:nvPr/>
        </p:nvGrpSpPr>
        <p:grpSpPr>
          <a:xfrm>
            <a:off x="12180142" y="8256072"/>
            <a:ext cx="1304181" cy="1925215"/>
            <a:chOff x="6555684" y="8809417"/>
            <a:chExt cx="1304181" cy="1925215"/>
          </a:xfrm>
        </p:grpSpPr>
        <p:pic>
          <p:nvPicPr>
            <p:cNvPr id="1001" name="Google Shape;1001;p68"/>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002" name="Google Shape;1002;p68"/>
            <p:cNvGrpSpPr/>
            <p:nvPr/>
          </p:nvGrpSpPr>
          <p:grpSpPr>
            <a:xfrm>
              <a:off x="7391676" y="10070132"/>
              <a:ext cx="468189" cy="562683"/>
              <a:chOff x="3204719" y="2338263"/>
              <a:chExt cx="916964" cy="1125365"/>
            </a:xfrm>
          </p:grpSpPr>
          <p:pic>
            <p:nvPicPr>
              <p:cNvPr id="1003" name="Google Shape;1003;p68"/>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004" name="Google Shape;1004;p68"/>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005" name="Google Shape;1005;p68"/>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006" name="Google Shape;1006;p68"/>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007" name="Google Shape;1007;p68"/>
          <p:cNvGrpSpPr/>
          <p:nvPr/>
        </p:nvGrpSpPr>
        <p:grpSpPr>
          <a:xfrm>
            <a:off x="13561077" y="8256072"/>
            <a:ext cx="1304181" cy="1925215"/>
            <a:chOff x="6555684" y="8809417"/>
            <a:chExt cx="1304181" cy="1925215"/>
          </a:xfrm>
        </p:grpSpPr>
        <p:pic>
          <p:nvPicPr>
            <p:cNvPr id="1008" name="Google Shape;1008;p68"/>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009" name="Google Shape;1009;p68"/>
            <p:cNvGrpSpPr/>
            <p:nvPr/>
          </p:nvGrpSpPr>
          <p:grpSpPr>
            <a:xfrm>
              <a:off x="7391676" y="10070132"/>
              <a:ext cx="468189" cy="562683"/>
              <a:chOff x="3204719" y="2338263"/>
              <a:chExt cx="916964" cy="1125365"/>
            </a:xfrm>
          </p:grpSpPr>
          <p:pic>
            <p:nvPicPr>
              <p:cNvPr id="1010" name="Google Shape;1010;p68"/>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011" name="Google Shape;1011;p68"/>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012" name="Google Shape;1012;p68"/>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013" name="Google Shape;1013;p68"/>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014" name="Google Shape;1014;p68"/>
          <p:cNvGrpSpPr/>
          <p:nvPr/>
        </p:nvGrpSpPr>
        <p:grpSpPr>
          <a:xfrm>
            <a:off x="14942013" y="8256072"/>
            <a:ext cx="1304181" cy="1925215"/>
            <a:chOff x="6555684" y="8809417"/>
            <a:chExt cx="1304181" cy="1925215"/>
          </a:xfrm>
        </p:grpSpPr>
        <p:pic>
          <p:nvPicPr>
            <p:cNvPr id="1015" name="Google Shape;1015;p68"/>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016" name="Google Shape;1016;p68"/>
            <p:cNvGrpSpPr/>
            <p:nvPr/>
          </p:nvGrpSpPr>
          <p:grpSpPr>
            <a:xfrm>
              <a:off x="7391676" y="10070132"/>
              <a:ext cx="468189" cy="562683"/>
              <a:chOff x="3204719" y="2338263"/>
              <a:chExt cx="916964" cy="1125365"/>
            </a:xfrm>
          </p:grpSpPr>
          <p:pic>
            <p:nvPicPr>
              <p:cNvPr id="1017" name="Google Shape;1017;p68"/>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018" name="Google Shape;1018;p68"/>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019" name="Google Shape;1019;p68"/>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020" name="Google Shape;1020;p68"/>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021" name="Google Shape;1021;p68"/>
          <p:cNvGrpSpPr/>
          <p:nvPr/>
        </p:nvGrpSpPr>
        <p:grpSpPr>
          <a:xfrm>
            <a:off x="16322948" y="8256072"/>
            <a:ext cx="1304181" cy="1925215"/>
            <a:chOff x="6555684" y="8809417"/>
            <a:chExt cx="1304181" cy="1925215"/>
          </a:xfrm>
        </p:grpSpPr>
        <p:pic>
          <p:nvPicPr>
            <p:cNvPr id="1022" name="Google Shape;1022;p68"/>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023" name="Google Shape;1023;p68"/>
            <p:cNvGrpSpPr/>
            <p:nvPr/>
          </p:nvGrpSpPr>
          <p:grpSpPr>
            <a:xfrm>
              <a:off x="7391676" y="10070132"/>
              <a:ext cx="468189" cy="562683"/>
              <a:chOff x="3204719" y="2338263"/>
              <a:chExt cx="916964" cy="1125365"/>
            </a:xfrm>
          </p:grpSpPr>
          <p:pic>
            <p:nvPicPr>
              <p:cNvPr id="1024" name="Google Shape;1024;p68"/>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025" name="Google Shape;1025;p68"/>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026" name="Google Shape;1026;p68"/>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027" name="Google Shape;1027;p68"/>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028" name="Google Shape;1028;p68"/>
          <p:cNvGrpSpPr/>
          <p:nvPr/>
        </p:nvGrpSpPr>
        <p:grpSpPr>
          <a:xfrm>
            <a:off x="17703884" y="8256072"/>
            <a:ext cx="1304181" cy="1925215"/>
            <a:chOff x="6555684" y="8809417"/>
            <a:chExt cx="1304181" cy="1925215"/>
          </a:xfrm>
        </p:grpSpPr>
        <p:pic>
          <p:nvPicPr>
            <p:cNvPr id="1029" name="Google Shape;1029;p68"/>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030" name="Google Shape;1030;p68"/>
            <p:cNvGrpSpPr/>
            <p:nvPr/>
          </p:nvGrpSpPr>
          <p:grpSpPr>
            <a:xfrm>
              <a:off x="7391676" y="10070132"/>
              <a:ext cx="468189" cy="562683"/>
              <a:chOff x="3204719" y="2338263"/>
              <a:chExt cx="916964" cy="1125365"/>
            </a:xfrm>
          </p:grpSpPr>
          <p:pic>
            <p:nvPicPr>
              <p:cNvPr id="1031" name="Google Shape;1031;p68"/>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032" name="Google Shape;1032;p68"/>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033" name="Google Shape;1033;p68"/>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034" name="Google Shape;1034;p68"/>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pic>
        <p:nvPicPr>
          <p:cNvPr id="1035" name="Google Shape;1035;p68"/>
          <p:cNvPicPr preferRelativeResize="0"/>
          <p:nvPr/>
        </p:nvPicPr>
        <p:blipFill rotWithShape="1">
          <a:blip r:embed="rId4">
            <a:alphaModFix/>
          </a:blip>
          <a:srcRect b="0" l="0" r="0" t="0"/>
          <a:stretch/>
        </p:blipFill>
        <p:spPr>
          <a:xfrm>
            <a:off x="12332389" y="4298377"/>
            <a:ext cx="1304181" cy="1925215"/>
          </a:xfrm>
          <a:prstGeom prst="rect">
            <a:avLst/>
          </a:prstGeom>
          <a:noFill/>
          <a:ln>
            <a:noFill/>
          </a:ln>
        </p:spPr>
      </p:pic>
      <p:sp>
        <p:nvSpPr>
          <p:cNvPr id="1036" name="Google Shape;1036;p68"/>
          <p:cNvSpPr/>
          <p:nvPr/>
        </p:nvSpPr>
        <p:spPr>
          <a:xfrm>
            <a:off x="2133600" y="6809346"/>
            <a:ext cx="17556480" cy="900000"/>
          </a:xfrm>
          <a:prstGeom prst="roundRect">
            <a:avLst>
              <a:gd fmla="val 16667" name="adj"/>
            </a:avLst>
          </a:prstGeom>
          <a:solidFill>
            <a:srgbClr val="F8F1D1"/>
          </a:solidFill>
          <a:ln cap="flat" cmpd="sng" w="9525">
            <a:solidFill>
              <a:srgbClr val="F8F1D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037" name="Google Shape;1037;p68"/>
          <p:cNvSpPr txBox="1"/>
          <p:nvPr/>
        </p:nvSpPr>
        <p:spPr>
          <a:xfrm>
            <a:off x="2438400" y="6886288"/>
            <a:ext cx="307848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network</a:t>
            </a:r>
            <a:endParaRPr/>
          </a:p>
        </p:txBody>
      </p:sp>
      <p:sp>
        <p:nvSpPr>
          <p:cNvPr id="1038" name="Google Shape;1038;p68"/>
          <p:cNvSpPr txBox="1"/>
          <p:nvPr/>
        </p:nvSpPr>
        <p:spPr>
          <a:xfrm>
            <a:off x="2438400" y="4873120"/>
            <a:ext cx="3592608" cy="1025922"/>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3000"/>
              <a:buFont typeface="Helvetica Neue Light"/>
              <a:buNone/>
            </a:pPr>
            <a:r>
              <a:rPr b="1" i="0" lang="ru-RU" sz="3000" u="none" cap="none" strike="noStrike">
                <a:solidFill>
                  <a:srgbClr val="686F75"/>
                </a:solidFill>
                <a:latin typeface="Helvetica Neue Light"/>
                <a:ea typeface="Helvetica Neue Light"/>
                <a:cs typeface="Helvetica Neue Light"/>
                <a:sym typeface="Helvetica Neue Light"/>
              </a:rPr>
              <a:t>планирование ресурсов и задач</a:t>
            </a:r>
            <a:endParaRPr b="1" i="0" sz="3000" u="none" cap="none" strike="noStrike">
              <a:solidFill>
                <a:srgbClr val="686F75"/>
              </a:solidFill>
              <a:latin typeface="Helvetica Neue Light"/>
              <a:ea typeface="Helvetica Neue Light"/>
              <a:cs typeface="Helvetica Neue Light"/>
              <a:sym typeface="Helvetica Neue Light"/>
            </a:endParaRPr>
          </a:p>
        </p:txBody>
      </p:sp>
      <p:sp>
        <p:nvSpPr>
          <p:cNvPr id="1039" name="Google Shape;1039;p68"/>
          <p:cNvSpPr txBox="1"/>
          <p:nvPr/>
        </p:nvSpPr>
        <p:spPr>
          <a:xfrm>
            <a:off x="2438400" y="8926960"/>
            <a:ext cx="3670939" cy="1025922"/>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3000"/>
              <a:buFont typeface="Helvetica Neue Light"/>
              <a:buNone/>
            </a:pPr>
            <a:r>
              <a:rPr b="1" i="0" lang="ru-RU" sz="3000" u="none" cap="none" strike="noStrike">
                <a:solidFill>
                  <a:srgbClr val="686F75"/>
                </a:solidFill>
                <a:latin typeface="Helvetica Neue Light"/>
                <a:ea typeface="Helvetica Neue Light"/>
                <a:cs typeface="Helvetica Neue Light"/>
                <a:sym typeface="Helvetica Neue Light"/>
              </a:rPr>
              <a:t>хранение и обработка данных</a:t>
            </a:r>
            <a:endParaRPr b="1" i="0" sz="3000" u="none" cap="none" strike="noStrike">
              <a:solidFill>
                <a:srgbClr val="686F75"/>
              </a:solidFill>
              <a:latin typeface="Helvetica Neue Light"/>
              <a:ea typeface="Helvetica Neue Light"/>
              <a:cs typeface="Helvetica Neue Light"/>
              <a:sym typeface="Helvetica Neue Light"/>
            </a:endParaRPr>
          </a:p>
        </p:txBody>
      </p:sp>
      <p:sp>
        <p:nvSpPr>
          <p:cNvPr id="1040" name="Google Shape;1040;p68"/>
          <p:cNvSpPr/>
          <p:nvPr/>
        </p:nvSpPr>
        <p:spPr>
          <a:xfrm>
            <a:off x="2164080" y="10802226"/>
            <a:ext cx="17556480" cy="900000"/>
          </a:xfrm>
          <a:prstGeom prst="roundRect">
            <a:avLst>
              <a:gd fmla="val 16667" name="adj"/>
            </a:avLst>
          </a:prstGeom>
          <a:solidFill>
            <a:srgbClr val="F8F1D1"/>
          </a:solidFill>
          <a:ln cap="flat" cmpd="sng" w="9525">
            <a:solidFill>
              <a:srgbClr val="F8F1D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041" name="Google Shape;1041;p68"/>
          <p:cNvSpPr txBox="1"/>
          <p:nvPr/>
        </p:nvSpPr>
        <p:spPr>
          <a:xfrm>
            <a:off x="2468880" y="10879168"/>
            <a:ext cx="524256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внешние источники</a:t>
            </a:r>
            <a:endParaRPr b="1" i="0" sz="4000" u="none" cap="none" strike="noStrike">
              <a:solidFill>
                <a:srgbClr val="686F75"/>
              </a:solidFill>
              <a:latin typeface="Helvetica Neue Light"/>
              <a:ea typeface="Helvetica Neue Light"/>
              <a:cs typeface="Helvetica Neue Light"/>
              <a:sym typeface="Helvetica Neue Light"/>
            </a:endParaRPr>
          </a:p>
        </p:txBody>
      </p:sp>
      <p:sp>
        <p:nvSpPr>
          <p:cNvPr id="1042" name="Google Shape;1042;p68"/>
          <p:cNvSpPr/>
          <p:nvPr/>
        </p:nvSpPr>
        <p:spPr>
          <a:xfrm>
            <a:off x="2164080" y="2816466"/>
            <a:ext cx="17556480" cy="900000"/>
          </a:xfrm>
          <a:prstGeom prst="roundRect">
            <a:avLst>
              <a:gd fmla="val 16667" name="adj"/>
            </a:avLst>
          </a:prstGeom>
          <a:solidFill>
            <a:srgbClr val="F8F1D1"/>
          </a:solidFill>
          <a:ln cap="flat" cmpd="sng" w="9525">
            <a:solidFill>
              <a:srgbClr val="F8F1D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043" name="Google Shape;1043;p68"/>
          <p:cNvSpPr txBox="1"/>
          <p:nvPr/>
        </p:nvSpPr>
        <p:spPr>
          <a:xfrm>
            <a:off x="2468880" y="2893408"/>
            <a:ext cx="524256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запросы</a:t>
            </a:r>
            <a:endParaRPr b="1" i="0" sz="4000" u="none" cap="none" strike="noStrike">
              <a:solidFill>
                <a:srgbClr val="686F75"/>
              </a:solidFill>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cxnSp>
        <p:nvCxnSpPr>
          <p:cNvPr id="1048" name="Google Shape;1048;p69"/>
          <p:cNvCxnSpPr/>
          <p:nvPr/>
        </p:nvCxnSpPr>
        <p:spPr>
          <a:xfrm rot="10800000">
            <a:off x="11277600" y="36565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49" name="Google Shape;1049;p69"/>
          <p:cNvCxnSpPr/>
          <p:nvPr/>
        </p:nvCxnSpPr>
        <p:spPr>
          <a:xfrm rot="10800000">
            <a:off x="12679680" y="36565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0" name="Google Shape;1050;p69"/>
          <p:cNvCxnSpPr/>
          <p:nvPr/>
        </p:nvCxnSpPr>
        <p:spPr>
          <a:xfrm rot="10800000">
            <a:off x="14112241" y="36565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1" name="Google Shape;1051;p69"/>
          <p:cNvCxnSpPr/>
          <p:nvPr/>
        </p:nvCxnSpPr>
        <p:spPr>
          <a:xfrm rot="10800000">
            <a:off x="713232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2" name="Google Shape;1052;p69"/>
          <p:cNvCxnSpPr/>
          <p:nvPr/>
        </p:nvCxnSpPr>
        <p:spPr>
          <a:xfrm rot="10800000">
            <a:off x="853440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3" name="Google Shape;1053;p69"/>
          <p:cNvCxnSpPr/>
          <p:nvPr/>
        </p:nvCxnSpPr>
        <p:spPr>
          <a:xfrm rot="10800000">
            <a:off x="987552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4" name="Google Shape;1054;p69"/>
          <p:cNvCxnSpPr/>
          <p:nvPr/>
        </p:nvCxnSpPr>
        <p:spPr>
          <a:xfrm rot="10800000">
            <a:off x="1124712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5" name="Google Shape;1055;p69"/>
          <p:cNvCxnSpPr/>
          <p:nvPr/>
        </p:nvCxnSpPr>
        <p:spPr>
          <a:xfrm rot="10800000">
            <a:off x="1264920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6" name="Google Shape;1056;p69"/>
          <p:cNvCxnSpPr/>
          <p:nvPr/>
        </p:nvCxnSpPr>
        <p:spPr>
          <a:xfrm rot="10800000">
            <a:off x="14081759"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7" name="Google Shape;1057;p69"/>
          <p:cNvCxnSpPr/>
          <p:nvPr/>
        </p:nvCxnSpPr>
        <p:spPr>
          <a:xfrm rot="10800000">
            <a:off x="15453359"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8" name="Google Shape;1058;p69"/>
          <p:cNvCxnSpPr/>
          <p:nvPr/>
        </p:nvCxnSpPr>
        <p:spPr>
          <a:xfrm rot="10800000">
            <a:off x="16794480"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59" name="Google Shape;1059;p69"/>
          <p:cNvCxnSpPr/>
          <p:nvPr/>
        </p:nvCxnSpPr>
        <p:spPr>
          <a:xfrm rot="10800000">
            <a:off x="18227041" y="1054504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0" name="Google Shape;1060;p69"/>
          <p:cNvCxnSpPr/>
          <p:nvPr/>
        </p:nvCxnSpPr>
        <p:spPr>
          <a:xfrm rot="10800000">
            <a:off x="1124712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1" name="Google Shape;1061;p69"/>
          <p:cNvCxnSpPr/>
          <p:nvPr/>
        </p:nvCxnSpPr>
        <p:spPr>
          <a:xfrm rot="10800000">
            <a:off x="987552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2" name="Google Shape;1062;p69"/>
          <p:cNvCxnSpPr/>
          <p:nvPr/>
        </p:nvCxnSpPr>
        <p:spPr>
          <a:xfrm rot="10800000">
            <a:off x="853440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3" name="Google Shape;1063;p69"/>
          <p:cNvCxnSpPr/>
          <p:nvPr/>
        </p:nvCxnSpPr>
        <p:spPr>
          <a:xfrm rot="10800000">
            <a:off x="713232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4" name="Google Shape;1064;p69"/>
          <p:cNvCxnSpPr/>
          <p:nvPr/>
        </p:nvCxnSpPr>
        <p:spPr>
          <a:xfrm rot="10800000">
            <a:off x="1264920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5" name="Google Shape;1065;p69"/>
          <p:cNvCxnSpPr/>
          <p:nvPr/>
        </p:nvCxnSpPr>
        <p:spPr>
          <a:xfrm rot="10800000">
            <a:off x="14081759"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6" name="Google Shape;1066;p69"/>
          <p:cNvCxnSpPr/>
          <p:nvPr/>
        </p:nvCxnSpPr>
        <p:spPr>
          <a:xfrm rot="10800000">
            <a:off x="15453359"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7" name="Google Shape;1067;p69"/>
          <p:cNvCxnSpPr/>
          <p:nvPr/>
        </p:nvCxnSpPr>
        <p:spPr>
          <a:xfrm rot="10800000">
            <a:off x="16794480"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8" name="Google Shape;1068;p69"/>
          <p:cNvCxnSpPr/>
          <p:nvPr/>
        </p:nvCxnSpPr>
        <p:spPr>
          <a:xfrm rot="10800000">
            <a:off x="18227041" y="767992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69" name="Google Shape;1069;p69"/>
          <p:cNvCxnSpPr/>
          <p:nvPr/>
        </p:nvCxnSpPr>
        <p:spPr>
          <a:xfrm rot="10800000">
            <a:off x="11247120" y="65521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70" name="Google Shape;1070;p69"/>
          <p:cNvCxnSpPr/>
          <p:nvPr/>
        </p:nvCxnSpPr>
        <p:spPr>
          <a:xfrm rot="10800000">
            <a:off x="12649200" y="6552160"/>
            <a:ext cx="0" cy="257188"/>
          </a:xfrm>
          <a:prstGeom prst="straightConnector1">
            <a:avLst/>
          </a:prstGeom>
          <a:noFill/>
          <a:ln cap="flat" cmpd="sng" w="101600">
            <a:solidFill>
              <a:srgbClr val="6E5E11"/>
            </a:solidFill>
            <a:prstDash val="solid"/>
            <a:miter lim="400000"/>
            <a:headEnd len="sm" w="sm" type="none"/>
            <a:tailEnd len="sm" w="sm" type="none"/>
          </a:ln>
        </p:spPr>
      </p:cxnSp>
      <p:cxnSp>
        <p:nvCxnSpPr>
          <p:cNvPr id="1071" name="Google Shape;1071;p69"/>
          <p:cNvCxnSpPr/>
          <p:nvPr/>
        </p:nvCxnSpPr>
        <p:spPr>
          <a:xfrm rot="10800000">
            <a:off x="14081759" y="6552160"/>
            <a:ext cx="0" cy="257188"/>
          </a:xfrm>
          <a:prstGeom prst="straightConnector1">
            <a:avLst/>
          </a:prstGeom>
          <a:noFill/>
          <a:ln cap="flat" cmpd="sng" w="101600">
            <a:solidFill>
              <a:srgbClr val="6E5E11"/>
            </a:solidFill>
            <a:prstDash val="solid"/>
            <a:miter lim="400000"/>
            <a:headEnd len="sm" w="sm" type="none"/>
            <a:tailEnd len="sm" w="sm" type="none"/>
          </a:ln>
        </p:spPr>
      </p:cxnSp>
      <p:pic>
        <p:nvPicPr>
          <p:cNvPr id="1072" name="Google Shape;1072;p69"/>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073" name="Google Shape;1073;p69"/>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МАССОВО-ПАРАЛЛЕЛЬНАЯ АРХИТЕКТУРА (MPP)</a:t>
            </a:r>
            <a:endParaRPr/>
          </a:p>
        </p:txBody>
      </p:sp>
      <p:cxnSp>
        <p:nvCxnSpPr>
          <p:cNvPr id="1074" name="Google Shape;1074;p69"/>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075" name="Google Shape;1075;p69"/>
          <p:cNvSpPr/>
          <p:nvPr/>
        </p:nvSpPr>
        <p:spPr>
          <a:xfrm>
            <a:off x="2133600" y="3974704"/>
            <a:ext cx="17556480" cy="2577456"/>
          </a:xfrm>
          <a:prstGeom prst="roundRect">
            <a:avLst>
              <a:gd fmla="val 16667" name="adj"/>
            </a:avLst>
          </a:prstGeom>
          <a:solidFill>
            <a:srgbClr val="FDCCC3"/>
          </a:solidFill>
          <a:ln cap="flat" cmpd="sng" w="9525">
            <a:solidFill>
              <a:srgbClr val="FDCCC3"/>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1076" name="Google Shape;1076;p69"/>
          <p:cNvPicPr preferRelativeResize="0"/>
          <p:nvPr/>
        </p:nvPicPr>
        <p:blipFill rotWithShape="1">
          <a:blip r:embed="rId4">
            <a:alphaModFix/>
          </a:blip>
          <a:srcRect b="0" l="0" r="0" t="0"/>
          <a:stretch/>
        </p:blipFill>
        <p:spPr>
          <a:xfrm>
            <a:off x="10756664" y="4298377"/>
            <a:ext cx="1304181" cy="1925215"/>
          </a:xfrm>
          <a:prstGeom prst="rect">
            <a:avLst/>
          </a:prstGeom>
          <a:noFill/>
          <a:ln>
            <a:noFill/>
          </a:ln>
        </p:spPr>
      </p:pic>
      <p:pic>
        <p:nvPicPr>
          <p:cNvPr id="1077" name="Google Shape;1077;p69"/>
          <p:cNvPicPr preferRelativeResize="0"/>
          <p:nvPr/>
        </p:nvPicPr>
        <p:blipFill rotWithShape="1">
          <a:blip r:embed="rId4">
            <a:alphaModFix/>
          </a:blip>
          <a:srcRect b="0" l="0" r="0" t="0"/>
          <a:stretch/>
        </p:blipFill>
        <p:spPr>
          <a:xfrm>
            <a:off x="13908114" y="4298377"/>
            <a:ext cx="1304181" cy="1925215"/>
          </a:xfrm>
          <a:prstGeom prst="rect">
            <a:avLst/>
          </a:prstGeom>
          <a:noFill/>
          <a:ln>
            <a:noFill/>
          </a:ln>
        </p:spPr>
      </p:pic>
      <p:sp>
        <p:nvSpPr>
          <p:cNvPr id="1078" name="Google Shape;1078;p69"/>
          <p:cNvSpPr txBox="1"/>
          <p:nvPr/>
        </p:nvSpPr>
        <p:spPr>
          <a:xfrm>
            <a:off x="2438400" y="4021168"/>
            <a:ext cx="307848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masters</a:t>
            </a:r>
            <a:endParaRPr b="1" i="0" sz="4000" u="none" cap="none" strike="noStrike">
              <a:solidFill>
                <a:srgbClr val="686F75"/>
              </a:solidFill>
              <a:latin typeface="Helvetica Neue Light"/>
              <a:ea typeface="Helvetica Neue Light"/>
              <a:cs typeface="Helvetica Neue Light"/>
              <a:sym typeface="Helvetica Neue Light"/>
            </a:endParaRPr>
          </a:p>
        </p:txBody>
      </p:sp>
      <p:sp>
        <p:nvSpPr>
          <p:cNvPr id="1079" name="Google Shape;1079;p69"/>
          <p:cNvSpPr txBox="1"/>
          <p:nvPr/>
        </p:nvSpPr>
        <p:spPr>
          <a:xfrm>
            <a:off x="9083040" y="4935568"/>
            <a:ext cx="1402080" cy="73371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a:t>
            </a:r>
            <a:endParaRPr b="1" i="0" sz="4000" u="none" cap="none" strike="noStrike">
              <a:solidFill>
                <a:srgbClr val="686F75"/>
              </a:solidFill>
              <a:latin typeface="Helvetica Neue Light"/>
              <a:ea typeface="Helvetica Neue Light"/>
              <a:cs typeface="Helvetica Neue Light"/>
              <a:sym typeface="Helvetica Neue Light"/>
            </a:endParaRPr>
          </a:p>
        </p:txBody>
      </p:sp>
      <p:sp>
        <p:nvSpPr>
          <p:cNvPr id="1080" name="Google Shape;1080;p69"/>
          <p:cNvSpPr txBox="1"/>
          <p:nvPr/>
        </p:nvSpPr>
        <p:spPr>
          <a:xfrm>
            <a:off x="15483841" y="4935568"/>
            <a:ext cx="1402080" cy="73371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a:t>
            </a:r>
            <a:endParaRPr b="1" i="0" sz="4000" u="none" cap="none" strike="noStrike">
              <a:solidFill>
                <a:srgbClr val="686F75"/>
              </a:solidFill>
              <a:latin typeface="Helvetica Neue Light"/>
              <a:ea typeface="Helvetica Neue Light"/>
              <a:cs typeface="Helvetica Neue Light"/>
              <a:sym typeface="Helvetica Neue Light"/>
            </a:endParaRPr>
          </a:p>
        </p:txBody>
      </p:sp>
      <p:sp>
        <p:nvSpPr>
          <p:cNvPr id="1081" name="Google Shape;1081;p69"/>
          <p:cNvSpPr/>
          <p:nvPr/>
        </p:nvSpPr>
        <p:spPr>
          <a:xfrm>
            <a:off x="2133600" y="7967584"/>
            <a:ext cx="17556480" cy="2577456"/>
          </a:xfrm>
          <a:prstGeom prst="roundRect">
            <a:avLst>
              <a:gd fmla="val 16667" name="adj"/>
            </a:avLst>
          </a:prstGeom>
          <a:solidFill>
            <a:srgbClr val="FDCCC3"/>
          </a:solidFill>
          <a:ln cap="flat" cmpd="sng" w="9525">
            <a:solidFill>
              <a:srgbClr val="FDCCC3"/>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082" name="Google Shape;1082;p69"/>
          <p:cNvSpPr txBox="1"/>
          <p:nvPr/>
        </p:nvSpPr>
        <p:spPr>
          <a:xfrm>
            <a:off x="2438400" y="8044528"/>
            <a:ext cx="307848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slaves</a:t>
            </a:r>
            <a:endParaRPr b="1" i="0" sz="4000" u="none" cap="none" strike="noStrike">
              <a:solidFill>
                <a:srgbClr val="686F75"/>
              </a:solidFill>
              <a:latin typeface="Helvetica Neue Light"/>
              <a:ea typeface="Helvetica Neue Light"/>
              <a:cs typeface="Helvetica Neue Light"/>
              <a:sym typeface="Helvetica Neue Light"/>
            </a:endParaRPr>
          </a:p>
        </p:txBody>
      </p:sp>
      <p:grpSp>
        <p:nvGrpSpPr>
          <p:cNvPr id="1083" name="Google Shape;1083;p69"/>
          <p:cNvGrpSpPr/>
          <p:nvPr/>
        </p:nvGrpSpPr>
        <p:grpSpPr>
          <a:xfrm>
            <a:off x="6656402" y="8256072"/>
            <a:ext cx="1304181" cy="1925215"/>
            <a:chOff x="6555684" y="8809417"/>
            <a:chExt cx="1304181" cy="1925215"/>
          </a:xfrm>
        </p:grpSpPr>
        <p:pic>
          <p:nvPicPr>
            <p:cNvPr id="1084" name="Google Shape;1084;p69"/>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085" name="Google Shape;1085;p69"/>
            <p:cNvGrpSpPr/>
            <p:nvPr/>
          </p:nvGrpSpPr>
          <p:grpSpPr>
            <a:xfrm>
              <a:off x="7391676" y="10070132"/>
              <a:ext cx="468189" cy="562683"/>
              <a:chOff x="3204719" y="2338263"/>
              <a:chExt cx="916964" cy="1125365"/>
            </a:xfrm>
          </p:grpSpPr>
          <p:pic>
            <p:nvPicPr>
              <p:cNvPr id="1086" name="Google Shape;1086;p69"/>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087" name="Google Shape;1087;p69"/>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088" name="Google Shape;1088;p69"/>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089" name="Google Shape;1089;p69"/>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090" name="Google Shape;1090;p69"/>
          <p:cNvGrpSpPr/>
          <p:nvPr/>
        </p:nvGrpSpPr>
        <p:grpSpPr>
          <a:xfrm>
            <a:off x="8037337" y="8256072"/>
            <a:ext cx="1304181" cy="1925215"/>
            <a:chOff x="6555684" y="8809417"/>
            <a:chExt cx="1304181" cy="1925215"/>
          </a:xfrm>
        </p:grpSpPr>
        <p:pic>
          <p:nvPicPr>
            <p:cNvPr id="1091" name="Google Shape;1091;p69"/>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092" name="Google Shape;1092;p69"/>
            <p:cNvGrpSpPr/>
            <p:nvPr/>
          </p:nvGrpSpPr>
          <p:grpSpPr>
            <a:xfrm>
              <a:off x="7391676" y="10070132"/>
              <a:ext cx="468189" cy="562683"/>
              <a:chOff x="3204719" y="2338263"/>
              <a:chExt cx="916964" cy="1125365"/>
            </a:xfrm>
          </p:grpSpPr>
          <p:pic>
            <p:nvPicPr>
              <p:cNvPr id="1093" name="Google Shape;1093;p69"/>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094" name="Google Shape;1094;p69"/>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095" name="Google Shape;1095;p69"/>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096" name="Google Shape;1096;p69"/>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097" name="Google Shape;1097;p69"/>
          <p:cNvGrpSpPr/>
          <p:nvPr/>
        </p:nvGrpSpPr>
        <p:grpSpPr>
          <a:xfrm>
            <a:off x="9418272" y="8256072"/>
            <a:ext cx="1304181" cy="1925215"/>
            <a:chOff x="6555684" y="8809417"/>
            <a:chExt cx="1304181" cy="1925215"/>
          </a:xfrm>
        </p:grpSpPr>
        <p:pic>
          <p:nvPicPr>
            <p:cNvPr id="1098" name="Google Shape;1098;p69"/>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099" name="Google Shape;1099;p69"/>
            <p:cNvGrpSpPr/>
            <p:nvPr/>
          </p:nvGrpSpPr>
          <p:grpSpPr>
            <a:xfrm>
              <a:off x="7391676" y="10070132"/>
              <a:ext cx="468189" cy="562683"/>
              <a:chOff x="3204719" y="2338263"/>
              <a:chExt cx="916964" cy="1125365"/>
            </a:xfrm>
          </p:grpSpPr>
          <p:pic>
            <p:nvPicPr>
              <p:cNvPr id="1100" name="Google Shape;1100;p69"/>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101" name="Google Shape;1101;p69"/>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102" name="Google Shape;1102;p69"/>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103" name="Google Shape;1103;p69"/>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104" name="Google Shape;1104;p69"/>
          <p:cNvGrpSpPr/>
          <p:nvPr/>
        </p:nvGrpSpPr>
        <p:grpSpPr>
          <a:xfrm>
            <a:off x="10799207" y="8256072"/>
            <a:ext cx="1304181" cy="1925215"/>
            <a:chOff x="6555684" y="8809417"/>
            <a:chExt cx="1304181" cy="1925215"/>
          </a:xfrm>
        </p:grpSpPr>
        <p:pic>
          <p:nvPicPr>
            <p:cNvPr id="1105" name="Google Shape;1105;p69"/>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106" name="Google Shape;1106;p69"/>
            <p:cNvGrpSpPr/>
            <p:nvPr/>
          </p:nvGrpSpPr>
          <p:grpSpPr>
            <a:xfrm>
              <a:off x="7391676" y="10070132"/>
              <a:ext cx="468189" cy="562683"/>
              <a:chOff x="3204719" y="2338263"/>
              <a:chExt cx="916964" cy="1125365"/>
            </a:xfrm>
          </p:grpSpPr>
          <p:pic>
            <p:nvPicPr>
              <p:cNvPr id="1107" name="Google Shape;1107;p69"/>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108" name="Google Shape;1108;p69"/>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109" name="Google Shape;1109;p69"/>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110" name="Google Shape;1110;p69"/>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111" name="Google Shape;1111;p69"/>
          <p:cNvGrpSpPr/>
          <p:nvPr/>
        </p:nvGrpSpPr>
        <p:grpSpPr>
          <a:xfrm>
            <a:off x="12180142" y="8256072"/>
            <a:ext cx="1304181" cy="1925215"/>
            <a:chOff x="6555684" y="8809417"/>
            <a:chExt cx="1304181" cy="1925215"/>
          </a:xfrm>
        </p:grpSpPr>
        <p:pic>
          <p:nvPicPr>
            <p:cNvPr id="1112" name="Google Shape;1112;p69"/>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113" name="Google Shape;1113;p69"/>
            <p:cNvGrpSpPr/>
            <p:nvPr/>
          </p:nvGrpSpPr>
          <p:grpSpPr>
            <a:xfrm>
              <a:off x="7391676" y="10070132"/>
              <a:ext cx="468189" cy="562683"/>
              <a:chOff x="3204719" y="2338263"/>
              <a:chExt cx="916964" cy="1125365"/>
            </a:xfrm>
          </p:grpSpPr>
          <p:pic>
            <p:nvPicPr>
              <p:cNvPr id="1114" name="Google Shape;1114;p69"/>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115" name="Google Shape;1115;p69"/>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116" name="Google Shape;1116;p69"/>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117" name="Google Shape;1117;p69"/>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118" name="Google Shape;1118;p69"/>
          <p:cNvGrpSpPr/>
          <p:nvPr/>
        </p:nvGrpSpPr>
        <p:grpSpPr>
          <a:xfrm>
            <a:off x="13561077" y="8256072"/>
            <a:ext cx="1304181" cy="1925215"/>
            <a:chOff x="6555684" y="8809417"/>
            <a:chExt cx="1304181" cy="1925215"/>
          </a:xfrm>
        </p:grpSpPr>
        <p:pic>
          <p:nvPicPr>
            <p:cNvPr id="1119" name="Google Shape;1119;p69"/>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120" name="Google Shape;1120;p69"/>
            <p:cNvGrpSpPr/>
            <p:nvPr/>
          </p:nvGrpSpPr>
          <p:grpSpPr>
            <a:xfrm>
              <a:off x="7391676" y="10070132"/>
              <a:ext cx="468189" cy="562683"/>
              <a:chOff x="3204719" y="2338263"/>
              <a:chExt cx="916964" cy="1125365"/>
            </a:xfrm>
          </p:grpSpPr>
          <p:pic>
            <p:nvPicPr>
              <p:cNvPr id="1121" name="Google Shape;1121;p69"/>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122" name="Google Shape;1122;p69"/>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123" name="Google Shape;1123;p69"/>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124" name="Google Shape;1124;p69"/>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125" name="Google Shape;1125;p69"/>
          <p:cNvGrpSpPr/>
          <p:nvPr/>
        </p:nvGrpSpPr>
        <p:grpSpPr>
          <a:xfrm>
            <a:off x="14942013" y="8256072"/>
            <a:ext cx="1304181" cy="1925215"/>
            <a:chOff x="6555684" y="8809417"/>
            <a:chExt cx="1304181" cy="1925215"/>
          </a:xfrm>
        </p:grpSpPr>
        <p:pic>
          <p:nvPicPr>
            <p:cNvPr id="1126" name="Google Shape;1126;p69"/>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127" name="Google Shape;1127;p69"/>
            <p:cNvGrpSpPr/>
            <p:nvPr/>
          </p:nvGrpSpPr>
          <p:grpSpPr>
            <a:xfrm>
              <a:off x="7391676" y="10070132"/>
              <a:ext cx="468189" cy="562683"/>
              <a:chOff x="3204719" y="2338263"/>
              <a:chExt cx="916964" cy="1125365"/>
            </a:xfrm>
          </p:grpSpPr>
          <p:pic>
            <p:nvPicPr>
              <p:cNvPr id="1128" name="Google Shape;1128;p69"/>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129" name="Google Shape;1129;p69"/>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130" name="Google Shape;1130;p69"/>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131" name="Google Shape;1131;p69"/>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132" name="Google Shape;1132;p69"/>
          <p:cNvGrpSpPr/>
          <p:nvPr/>
        </p:nvGrpSpPr>
        <p:grpSpPr>
          <a:xfrm>
            <a:off x="16322948" y="8256072"/>
            <a:ext cx="1304181" cy="1925215"/>
            <a:chOff x="6555684" y="8809417"/>
            <a:chExt cx="1304181" cy="1925215"/>
          </a:xfrm>
        </p:grpSpPr>
        <p:pic>
          <p:nvPicPr>
            <p:cNvPr id="1133" name="Google Shape;1133;p69"/>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134" name="Google Shape;1134;p69"/>
            <p:cNvGrpSpPr/>
            <p:nvPr/>
          </p:nvGrpSpPr>
          <p:grpSpPr>
            <a:xfrm>
              <a:off x="7391676" y="10070132"/>
              <a:ext cx="468189" cy="562683"/>
              <a:chOff x="3204719" y="2338263"/>
              <a:chExt cx="916964" cy="1125365"/>
            </a:xfrm>
          </p:grpSpPr>
          <p:pic>
            <p:nvPicPr>
              <p:cNvPr id="1135" name="Google Shape;1135;p69"/>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136" name="Google Shape;1136;p69"/>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137" name="Google Shape;1137;p69"/>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138" name="Google Shape;1138;p69"/>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grpSp>
        <p:nvGrpSpPr>
          <p:cNvPr id="1139" name="Google Shape;1139;p69"/>
          <p:cNvGrpSpPr/>
          <p:nvPr/>
        </p:nvGrpSpPr>
        <p:grpSpPr>
          <a:xfrm>
            <a:off x="17703884" y="8256072"/>
            <a:ext cx="1304181" cy="1925215"/>
            <a:chOff x="6555684" y="8809417"/>
            <a:chExt cx="1304181" cy="1925215"/>
          </a:xfrm>
        </p:grpSpPr>
        <p:pic>
          <p:nvPicPr>
            <p:cNvPr id="1140" name="Google Shape;1140;p69"/>
            <p:cNvPicPr preferRelativeResize="0"/>
            <p:nvPr/>
          </p:nvPicPr>
          <p:blipFill rotWithShape="1">
            <a:blip r:embed="rId4">
              <a:alphaModFix/>
            </a:blip>
            <a:srcRect b="0" l="0" r="0" t="0"/>
            <a:stretch/>
          </p:blipFill>
          <p:spPr>
            <a:xfrm>
              <a:off x="6555684" y="8809417"/>
              <a:ext cx="1304181" cy="1925215"/>
            </a:xfrm>
            <a:prstGeom prst="rect">
              <a:avLst/>
            </a:prstGeom>
            <a:noFill/>
            <a:ln>
              <a:noFill/>
            </a:ln>
          </p:spPr>
        </p:pic>
        <p:grpSp>
          <p:nvGrpSpPr>
            <p:cNvPr id="1141" name="Google Shape;1141;p69"/>
            <p:cNvGrpSpPr/>
            <p:nvPr/>
          </p:nvGrpSpPr>
          <p:grpSpPr>
            <a:xfrm>
              <a:off x="7391676" y="10070132"/>
              <a:ext cx="468189" cy="562683"/>
              <a:chOff x="3204719" y="2338263"/>
              <a:chExt cx="916964" cy="1125365"/>
            </a:xfrm>
          </p:grpSpPr>
          <p:pic>
            <p:nvPicPr>
              <p:cNvPr id="1142" name="Google Shape;1142;p69"/>
              <p:cNvPicPr preferRelativeResize="0"/>
              <p:nvPr/>
            </p:nvPicPr>
            <p:blipFill rotWithShape="1">
              <a:blip r:embed="rId5">
                <a:alphaModFix/>
              </a:blip>
              <a:srcRect b="0" l="0" r="0" t="0"/>
              <a:stretch/>
            </p:blipFill>
            <p:spPr>
              <a:xfrm>
                <a:off x="3204719" y="2338263"/>
                <a:ext cx="916964" cy="1125365"/>
              </a:xfrm>
              <a:prstGeom prst="rect">
                <a:avLst/>
              </a:prstGeom>
              <a:noFill/>
              <a:ln>
                <a:noFill/>
              </a:ln>
            </p:spPr>
          </p:pic>
          <p:sp>
            <p:nvSpPr>
              <p:cNvPr id="1143" name="Google Shape;1143;p69"/>
              <p:cNvSpPr/>
              <p:nvPr/>
            </p:nvSpPr>
            <p:spPr>
              <a:xfrm>
                <a:off x="3241800" y="2873626"/>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5000"/>
                  <a:buFont typeface="Helvetica Neue Light"/>
                  <a:buNone/>
                </a:pPr>
                <a:r>
                  <a:rPr b="0" i="0" lang="ru-RU" sz="5000" u="none" cap="none" strike="noStrike">
                    <a:latin typeface="Helvetica Neue Light"/>
                    <a:ea typeface="Helvetica Neue Light"/>
                    <a:cs typeface="Helvetica Neue Light"/>
                    <a:sym typeface="Helvetica Neue Light"/>
                  </a:rPr>
                  <a:t>0</a:t>
                </a:r>
                <a:endParaRPr/>
              </a:p>
            </p:txBody>
          </p:sp>
          <p:sp>
            <p:nvSpPr>
              <p:cNvPr id="1144" name="Google Shape;1144;p69"/>
              <p:cNvSpPr/>
              <p:nvPr/>
            </p:nvSpPr>
            <p:spPr>
              <a:xfrm>
                <a:off x="3662222" y="2370335"/>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sp>
            <p:nvSpPr>
              <p:cNvPr id="1145" name="Google Shape;1145;p69"/>
              <p:cNvSpPr/>
              <p:nvPr/>
            </p:nvSpPr>
            <p:spPr>
              <a:xfrm>
                <a:off x="3643505" y="3418383"/>
                <a:ext cx="0" cy="0"/>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0"/>
                  <a:buFont typeface="Helvetica Neue Light"/>
                  <a:buNone/>
                </a:pPr>
                <a:r>
                  <a:t/>
                </a:r>
                <a:endParaRPr b="0" i="0" sz="5000" u="none" cap="none" strike="noStrike">
                  <a:latin typeface="Helvetica Neue Light"/>
                  <a:ea typeface="Helvetica Neue Light"/>
                  <a:cs typeface="Helvetica Neue Light"/>
                  <a:sym typeface="Helvetica Neue Light"/>
                </a:endParaRPr>
              </a:p>
            </p:txBody>
          </p:sp>
        </p:grpSp>
      </p:grpSp>
      <p:pic>
        <p:nvPicPr>
          <p:cNvPr id="1146" name="Google Shape;1146;p69"/>
          <p:cNvPicPr preferRelativeResize="0"/>
          <p:nvPr/>
        </p:nvPicPr>
        <p:blipFill rotWithShape="1">
          <a:blip r:embed="rId4">
            <a:alphaModFix/>
          </a:blip>
          <a:srcRect b="0" l="0" r="0" t="0"/>
          <a:stretch/>
        </p:blipFill>
        <p:spPr>
          <a:xfrm>
            <a:off x="12332389" y="4298377"/>
            <a:ext cx="1304181" cy="1925215"/>
          </a:xfrm>
          <a:prstGeom prst="rect">
            <a:avLst/>
          </a:prstGeom>
          <a:noFill/>
          <a:ln>
            <a:noFill/>
          </a:ln>
        </p:spPr>
      </p:pic>
      <p:sp>
        <p:nvSpPr>
          <p:cNvPr id="1147" name="Google Shape;1147;p69"/>
          <p:cNvSpPr/>
          <p:nvPr/>
        </p:nvSpPr>
        <p:spPr>
          <a:xfrm>
            <a:off x="2133600" y="6809346"/>
            <a:ext cx="17556480" cy="900000"/>
          </a:xfrm>
          <a:prstGeom prst="roundRect">
            <a:avLst>
              <a:gd fmla="val 16667" name="adj"/>
            </a:avLst>
          </a:prstGeom>
          <a:solidFill>
            <a:srgbClr val="F8F1D1"/>
          </a:solidFill>
          <a:ln cap="flat" cmpd="sng" w="9525">
            <a:solidFill>
              <a:srgbClr val="F8F1D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48" name="Google Shape;1148;p69"/>
          <p:cNvSpPr txBox="1"/>
          <p:nvPr/>
        </p:nvSpPr>
        <p:spPr>
          <a:xfrm>
            <a:off x="2438400" y="6886288"/>
            <a:ext cx="307848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network</a:t>
            </a:r>
            <a:endParaRPr/>
          </a:p>
        </p:txBody>
      </p:sp>
      <p:sp>
        <p:nvSpPr>
          <p:cNvPr id="1149" name="Google Shape;1149;p69"/>
          <p:cNvSpPr txBox="1"/>
          <p:nvPr/>
        </p:nvSpPr>
        <p:spPr>
          <a:xfrm>
            <a:off x="2438400" y="4873120"/>
            <a:ext cx="3592608" cy="1025922"/>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3000"/>
              <a:buFont typeface="Helvetica Neue Light"/>
              <a:buNone/>
            </a:pPr>
            <a:r>
              <a:rPr b="1" i="0" lang="ru-RU" sz="3000" u="none" cap="none" strike="noStrike">
                <a:solidFill>
                  <a:srgbClr val="686F75"/>
                </a:solidFill>
                <a:latin typeface="Helvetica Neue Light"/>
                <a:ea typeface="Helvetica Neue Light"/>
                <a:cs typeface="Helvetica Neue Light"/>
                <a:sym typeface="Helvetica Neue Light"/>
              </a:rPr>
              <a:t>планирование ресурсов и задач</a:t>
            </a:r>
            <a:endParaRPr b="1" i="0" sz="3000" u="none" cap="none" strike="noStrike">
              <a:solidFill>
                <a:srgbClr val="686F75"/>
              </a:solidFill>
              <a:latin typeface="Helvetica Neue Light"/>
              <a:ea typeface="Helvetica Neue Light"/>
              <a:cs typeface="Helvetica Neue Light"/>
              <a:sym typeface="Helvetica Neue Light"/>
            </a:endParaRPr>
          </a:p>
        </p:txBody>
      </p:sp>
      <p:sp>
        <p:nvSpPr>
          <p:cNvPr id="1150" name="Google Shape;1150;p69"/>
          <p:cNvSpPr txBox="1"/>
          <p:nvPr/>
        </p:nvSpPr>
        <p:spPr>
          <a:xfrm>
            <a:off x="2438400" y="8926960"/>
            <a:ext cx="3670939" cy="1025922"/>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3000"/>
              <a:buFont typeface="Helvetica Neue Light"/>
              <a:buNone/>
            </a:pPr>
            <a:r>
              <a:rPr b="1" i="0" lang="ru-RU" sz="3000" u="none" cap="none" strike="noStrike">
                <a:solidFill>
                  <a:srgbClr val="686F75"/>
                </a:solidFill>
                <a:latin typeface="Helvetica Neue Light"/>
                <a:ea typeface="Helvetica Neue Light"/>
                <a:cs typeface="Helvetica Neue Light"/>
                <a:sym typeface="Helvetica Neue Light"/>
              </a:rPr>
              <a:t>хранение и обработка данных</a:t>
            </a:r>
            <a:endParaRPr b="1" i="0" sz="3000" u="none" cap="none" strike="noStrike">
              <a:solidFill>
                <a:srgbClr val="686F75"/>
              </a:solidFill>
              <a:latin typeface="Helvetica Neue Light"/>
              <a:ea typeface="Helvetica Neue Light"/>
              <a:cs typeface="Helvetica Neue Light"/>
              <a:sym typeface="Helvetica Neue Light"/>
            </a:endParaRPr>
          </a:p>
        </p:txBody>
      </p:sp>
      <p:sp>
        <p:nvSpPr>
          <p:cNvPr id="1151" name="Google Shape;1151;p69"/>
          <p:cNvSpPr/>
          <p:nvPr/>
        </p:nvSpPr>
        <p:spPr>
          <a:xfrm>
            <a:off x="2164080" y="10802226"/>
            <a:ext cx="17556480" cy="900000"/>
          </a:xfrm>
          <a:prstGeom prst="roundRect">
            <a:avLst>
              <a:gd fmla="val 16667" name="adj"/>
            </a:avLst>
          </a:prstGeom>
          <a:solidFill>
            <a:srgbClr val="F8F1D1"/>
          </a:solidFill>
          <a:ln cap="flat" cmpd="sng" w="9525">
            <a:solidFill>
              <a:srgbClr val="F8F1D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52" name="Google Shape;1152;p69"/>
          <p:cNvSpPr txBox="1"/>
          <p:nvPr/>
        </p:nvSpPr>
        <p:spPr>
          <a:xfrm>
            <a:off x="2468880" y="10879168"/>
            <a:ext cx="524256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внешние источники</a:t>
            </a:r>
            <a:endParaRPr b="1" i="0" sz="4000" u="none" cap="none" strike="noStrike">
              <a:solidFill>
                <a:srgbClr val="686F75"/>
              </a:solidFill>
              <a:latin typeface="Helvetica Neue Light"/>
              <a:ea typeface="Helvetica Neue Light"/>
              <a:cs typeface="Helvetica Neue Light"/>
              <a:sym typeface="Helvetica Neue Light"/>
            </a:endParaRPr>
          </a:p>
        </p:txBody>
      </p:sp>
      <p:sp>
        <p:nvSpPr>
          <p:cNvPr id="1153" name="Google Shape;1153;p69"/>
          <p:cNvSpPr/>
          <p:nvPr/>
        </p:nvSpPr>
        <p:spPr>
          <a:xfrm>
            <a:off x="2164080" y="2816466"/>
            <a:ext cx="17556480" cy="900000"/>
          </a:xfrm>
          <a:prstGeom prst="roundRect">
            <a:avLst>
              <a:gd fmla="val 16667" name="adj"/>
            </a:avLst>
          </a:prstGeom>
          <a:solidFill>
            <a:srgbClr val="F8F1D1"/>
          </a:solidFill>
          <a:ln cap="flat" cmpd="sng" w="9525">
            <a:solidFill>
              <a:srgbClr val="F8F1D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54" name="Google Shape;1154;p69"/>
          <p:cNvSpPr txBox="1"/>
          <p:nvPr/>
        </p:nvSpPr>
        <p:spPr>
          <a:xfrm>
            <a:off x="2468880" y="2893408"/>
            <a:ext cx="5242560" cy="718145"/>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686F75"/>
              </a:buClr>
              <a:buSzPts val="4000"/>
              <a:buFont typeface="Helvetica Neue Light"/>
              <a:buNone/>
            </a:pPr>
            <a:r>
              <a:rPr b="1" i="0" lang="ru-RU" sz="4000" u="none" cap="none" strike="noStrike">
                <a:solidFill>
                  <a:srgbClr val="686F75"/>
                </a:solidFill>
                <a:latin typeface="Helvetica Neue Light"/>
                <a:ea typeface="Helvetica Neue Light"/>
                <a:cs typeface="Helvetica Neue Light"/>
                <a:sym typeface="Helvetica Neue Light"/>
              </a:rPr>
              <a:t>запросы</a:t>
            </a:r>
            <a:endParaRPr b="1" i="0" sz="4000" u="none" cap="none" strike="noStrike">
              <a:solidFill>
                <a:srgbClr val="686F75"/>
              </a:solidFill>
              <a:latin typeface="Helvetica Neue Light"/>
              <a:ea typeface="Helvetica Neue Light"/>
              <a:cs typeface="Helvetica Neue Light"/>
              <a:sym typeface="Helvetica Neue Light"/>
            </a:endParaRPr>
          </a:p>
        </p:txBody>
      </p:sp>
      <p:sp>
        <p:nvSpPr>
          <p:cNvPr id="1155" name="Google Shape;1155;p69"/>
          <p:cNvSpPr/>
          <p:nvPr/>
        </p:nvSpPr>
        <p:spPr>
          <a:xfrm>
            <a:off x="1898225" y="1230312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SHARED-NOTHING АРХИТЕКТУРА</a:t>
            </a:r>
            <a:endParaRPr b="0" i="0" sz="5000" u="none" cap="none" strike="noStrike">
              <a:solidFill>
                <a:srgbClr val="4A687E"/>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70"/>
          <p:cNvSpPr/>
          <p:nvPr/>
        </p:nvSpPr>
        <p:spPr>
          <a:xfrm>
            <a:off x="3901440" y="8962169"/>
            <a:ext cx="16885921" cy="4022311"/>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b"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файловая система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1161" name="Google Shape;1161;p70"/>
          <p:cNvSpPr/>
          <p:nvPr/>
        </p:nvSpPr>
        <p:spPr>
          <a:xfrm rot="5400000">
            <a:off x="12222743" y="8780347"/>
            <a:ext cx="852914" cy="3573424"/>
          </a:xfrm>
          <a:prstGeom prst="upDownArrow">
            <a:avLst>
              <a:gd fmla="val 50000" name="adj1"/>
              <a:gd fmla="val 62216"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62" name="Google Shape;1162;p70"/>
          <p:cNvSpPr/>
          <p:nvPr/>
        </p:nvSpPr>
        <p:spPr>
          <a:xfrm>
            <a:off x="7500255" y="10905827"/>
            <a:ext cx="2801985"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1163" name="Google Shape;1163;p70"/>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164" name="Google Shape;1164;p70"/>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РАСПРЕДЕЛЕННЫЕ ФАЙЛОВЫЕ СИСТЕМЫ</a:t>
            </a:r>
            <a:endParaRPr/>
          </a:p>
        </p:txBody>
      </p:sp>
      <p:cxnSp>
        <p:nvCxnSpPr>
          <p:cNvPr id="1165" name="Google Shape;1165;p70"/>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166" name="Google Shape;1166;p70"/>
          <p:cNvSpPr/>
          <p:nvPr/>
        </p:nvSpPr>
        <p:spPr>
          <a:xfrm>
            <a:off x="10088880" y="2926080"/>
            <a:ext cx="4389120" cy="161544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67" name="Google Shape;1167;p70"/>
          <p:cNvSpPr/>
          <p:nvPr/>
        </p:nvSpPr>
        <p:spPr>
          <a:xfrm>
            <a:off x="10271760" y="3139440"/>
            <a:ext cx="4389120" cy="161544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68" name="Google Shape;1168;p70"/>
          <p:cNvSpPr/>
          <p:nvPr/>
        </p:nvSpPr>
        <p:spPr>
          <a:xfrm>
            <a:off x="10454640" y="3322320"/>
            <a:ext cx="4389120" cy="161544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Клиенты</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169" name="Google Shape;1169;p70"/>
          <p:cNvSpPr/>
          <p:nvPr/>
        </p:nvSpPr>
        <p:spPr>
          <a:xfrm>
            <a:off x="15011919" y="9694010"/>
            <a:ext cx="4389120" cy="161544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70" name="Google Shape;1170;p70"/>
          <p:cNvSpPr/>
          <p:nvPr/>
        </p:nvSpPr>
        <p:spPr>
          <a:xfrm>
            <a:off x="15255758" y="9998810"/>
            <a:ext cx="4389120" cy="161544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71" name="Google Shape;1171;p70"/>
          <p:cNvSpPr/>
          <p:nvPr/>
        </p:nvSpPr>
        <p:spPr>
          <a:xfrm>
            <a:off x="15560558" y="10364570"/>
            <a:ext cx="4389120" cy="161544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Сервера Метаданных</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172" name="Google Shape;1172;p70"/>
          <p:cNvSpPr/>
          <p:nvPr/>
        </p:nvSpPr>
        <p:spPr>
          <a:xfrm>
            <a:off x="7500255" y="9956185"/>
            <a:ext cx="2801985"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73" name="Google Shape;1173;p70"/>
          <p:cNvSpPr/>
          <p:nvPr/>
        </p:nvSpPr>
        <p:spPr>
          <a:xfrm>
            <a:off x="4606829" y="10892134"/>
            <a:ext cx="2801985"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74" name="Google Shape;1174;p70"/>
          <p:cNvSpPr/>
          <p:nvPr/>
        </p:nvSpPr>
        <p:spPr>
          <a:xfrm>
            <a:off x="4606830" y="9956185"/>
            <a:ext cx="2801985"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75" name="Google Shape;1175;p70"/>
          <p:cNvSpPr txBox="1"/>
          <p:nvPr/>
        </p:nvSpPr>
        <p:spPr>
          <a:xfrm>
            <a:off x="5072477" y="9368749"/>
            <a:ext cx="4764125" cy="59503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1" i="0" lang="ru-RU" sz="3200" u="none" cap="none" strike="noStrike">
                <a:solidFill>
                  <a:srgbClr val="000000"/>
                </a:solidFill>
                <a:latin typeface="Helvetica Neue Light"/>
                <a:ea typeface="Helvetica Neue Light"/>
                <a:cs typeface="Helvetica Neue Light"/>
                <a:sym typeface="Helvetica Neue Light"/>
              </a:rPr>
              <a:t>Объектное хранилище</a:t>
            </a:r>
            <a:endParaRPr b="1" i="0" sz="3200" u="none" cap="none" strike="noStrike">
              <a:solidFill>
                <a:srgbClr val="000000"/>
              </a:solidFill>
              <a:latin typeface="Helvetica Neue Light"/>
              <a:ea typeface="Helvetica Neue Light"/>
              <a:cs typeface="Helvetica Neue Light"/>
              <a:sym typeface="Helvetica Neue Light"/>
            </a:endParaRPr>
          </a:p>
        </p:txBody>
      </p:sp>
      <p:sp>
        <p:nvSpPr>
          <p:cNvPr id="1176" name="Google Shape;1176;p70"/>
          <p:cNvSpPr/>
          <p:nvPr/>
        </p:nvSpPr>
        <p:spPr>
          <a:xfrm rot="3202443">
            <a:off x="8231268" y="4541017"/>
            <a:ext cx="808178" cy="4299005"/>
          </a:xfrm>
          <a:prstGeom prst="upDownArrow">
            <a:avLst>
              <a:gd fmla="val 50000" name="adj1"/>
              <a:gd fmla="val 62216"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77" name="Google Shape;1177;p70"/>
          <p:cNvSpPr/>
          <p:nvPr/>
        </p:nvSpPr>
        <p:spPr>
          <a:xfrm rot="3202443">
            <a:off x="8505588" y="4723897"/>
            <a:ext cx="808178" cy="4299005"/>
          </a:xfrm>
          <a:prstGeom prst="upDownArrow">
            <a:avLst>
              <a:gd fmla="val 50000" name="adj1"/>
              <a:gd fmla="val 62216"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78" name="Google Shape;1178;p70"/>
          <p:cNvSpPr/>
          <p:nvPr/>
        </p:nvSpPr>
        <p:spPr>
          <a:xfrm rot="3202443">
            <a:off x="8779908" y="4967737"/>
            <a:ext cx="808178" cy="4299005"/>
          </a:xfrm>
          <a:prstGeom prst="upDownArrow">
            <a:avLst>
              <a:gd fmla="val 50000" name="adj1"/>
              <a:gd fmla="val 62216"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79" name="Google Shape;1179;p70"/>
          <p:cNvSpPr txBox="1"/>
          <p:nvPr/>
        </p:nvSpPr>
        <p:spPr>
          <a:xfrm rot="-2231671">
            <a:off x="6210703" y="5461939"/>
            <a:ext cx="3885910" cy="1087477"/>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1" i="0" lang="ru-RU" sz="3200" u="none" cap="none" strike="noStrike">
                <a:solidFill>
                  <a:srgbClr val="000000"/>
                </a:solidFill>
                <a:latin typeface="Helvetica Neue Light"/>
                <a:ea typeface="Helvetica Neue Light"/>
                <a:cs typeface="Helvetica Neue Light"/>
                <a:sym typeface="Helvetica Neue Light"/>
              </a:rPr>
              <a:t>Параллельное</a:t>
            </a:r>
            <a:endParaRPr/>
          </a:p>
          <a:p>
            <a:pPr indent="0" lvl="0" marL="0" marR="0" rtl="0" algn="ctr">
              <a:lnSpc>
                <a:spcPct val="100000"/>
              </a:lnSpc>
              <a:spcBef>
                <a:spcPts val="0"/>
              </a:spcBef>
              <a:spcAft>
                <a:spcPts val="0"/>
              </a:spcAft>
              <a:buClr>
                <a:srgbClr val="000000"/>
              </a:buClr>
              <a:buSzPts val="3200"/>
              <a:buFont typeface="Helvetica Neue Light"/>
              <a:buNone/>
            </a:pPr>
            <a:r>
              <a:rPr b="1" i="0" lang="ru-RU" sz="3200" u="none" cap="none" strike="noStrike">
                <a:solidFill>
                  <a:srgbClr val="000000"/>
                </a:solidFill>
                <a:latin typeface="Helvetica Neue Light"/>
                <a:ea typeface="Helvetica Neue Light"/>
                <a:cs typeface="Helvetica Neue Light"/>
                <a:sym typeface="Helvetica Neue Light"/>
              </a:rPr>
              <a:t>чтение / запись</a:t>
            </a:r>
            <a:endParaRPr b="1" i="0" sz="3200" u="none" cap="none" strike="noStrike">
              <a:solidFill>
                <a:srgbClr val="000000"/>
              </a:solidFill>
              <a:latin typeface="Helvetica Neue Light"/>
              <a:ea typeface="Helvetica Neue Light"/>
              <a:cs typeface="Helvetica Neue Light"/>
              <a:sym typeface="Helvetica Neue Light"/>
            </a:endParaRPr>
          </a:p>
        </p:txBody>
      </p:sp>
      <p:sp>
        <p:nvSpPr>
          <p:cNvPr id="1180" name="Google Shape;1180;p70"/>
          <p:cNvSpPr/>
          <p:nvPr/>
        </p:nvSpPr>
        <p:spPr>
          <a:xfrm rot="-3180000">
            <a:off x="15966676" y="4543044"/>
            <a:ext cx="806400" cy="4068000"/>
          </a:xfrm>
          <a:prstGeom prst="upDownArrow">
            <a:avLst>
              <a:gd fmla="val 50000" name="adj1"/>
              <a:gd fmla="val 62216"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81" name="Google Shape;1181;p70"/>
          <p:cNvSpPr/>
          <p:nvPr/>
        </p:nvSpPr>
        <p:spPr>
          <a:xfrm rot="-3180000">
            <a:off x="15783797" y="4847844"/>
            <a:ext cx="806400" cy="4068000"/>
          </a:xfrm>
          <a:prstGeom prst="upDownArrow">
            <a:avLst>
              <a:gd fmla="val 50000" name="adj1"/>
              <a:gd fmla="val 62216"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82" name="Google Shape;1182;p70"/>
          <p:cNvSpPr/>
          <p:nvPr/>
        </p:nvSpPr>
        <p:spPr>
          <a:xfrm rot="-3180000">
            <a:off x="15631397" y="5152644"/>
            <a:ext cx="806400" cy="4068000"/>
          </a:xfrm>
          <a:prstGeom prst="upDownArrow">
            <a:avLst>
              <a:gd fmla="val 50000" name="adj1"/>
              <a:gd fmla="val 62216"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83" name="Google Shape;1183;p70"/>
          <p:cNvSpPr txBox="1"/>
          <p:nvPr/>
        </p:nvSpPr>
        <p:spPr>
          <a:xfrm rot="2200306">
            <a:off x="15425008" y="5779736"/>
            <a:ext cx="2652970" cy="59503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1" i="0" lang="ru-RU" sz="3200" u="none" cap="none" strike="noStrike">
                <a:solidFill>
                  <a:srgbClr val="000000"/>
                </a:solidFill>
                <a:latin typeface="Helvetica Neue Light"/>
                <a:ea typeface="Helvetica Neue Light"/>
                <a:cs typeface="Helvetica Neue Light"/>
                <a:sym typeface="Helvetica Neue Light"/>
              </a:rPr>
              <a:t>Метаданные</a:t>
            </a:r>
            <a:endParaRPr/>
          </a:p>
        </p:txBody>
      </p:sp>
      <p:sp>
        <p:nvSpPr>
          <p:cNvPr id="1184" name="Google Shape;1184;p70"/>
          <p:cNvSpPr/>
          <p:nvPr/>
        </p:nvSpPr>
        <p:spPr>
          <a:xfrm rot="5400000">
            <a:off x="12222743" y="9153763"/>
            <a:ext cx="852914" cy="3573424"/>
          </a:xfrm>
          <a:prstGeom prst="upDownArrow">
            <a:avLst>
              <a:gd fmla="val 50000" name="adj1"/>
              <a:gd fmla="val 62216"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85" name="Google Shape;1185;p70"/>
          <p:cNvSpPr/>
          <p:nvPr/>
        </p:nvSpPr>
        <p:spPr>
          <a:xfrm rot="5400000">
            <a:off x="12222743" y="9492258"/>
            <a:ext cx="852914" cy="3573424"/>
          </a:xfrm>
          <a:prstGeom prst="upDownArrow">
            <a:avLst>
              <a:gd fmla="val 50000" name="adj1"/>
              <a:gd fmla="val 62216"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186" name="Google Shape;1186;p70"/>
          <p:cNvSpPr txBox="1"/>
          <p:nvPr/>
        </p:nvSpPr>
        <p:spPr>
          <a:xfrm>
            <a:off x="11356469" y="9643069"/>
            <a:ext cx="2572820" cy="59503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rPr b="1" i="0" lang="ru-RU" sz="3200" u="none" cap="none" strike="noStrike">
                <a:solidFill>
                  <a:srgbClr val="000000"/>
                </a:solidFill>
                <a:latin typeface="Helvetica Neue Light"/>
                <a:ea typeface="Helvetica Neue Light"/>
                <a:cs typeface="Helvetica Neue Light"/>
                <a:sym typeface="Helvetica Neue Light"/>
              </a:rPr>
              <a:t>Управление</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pic>
        <p:nvPicPr>
          <p:cNvPr id="1191" name="Google Shape;1191;p71"/>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192" name="Google Shape;1192;p71"/>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РАСПРЕДЕЛЕННЫЕ ФАЙЛОВЫЕ СИСТЕМЫ :: ПРЕДСТАВИТЕЛИ</a:t>
            </a:r>
            <a:endParaRPr/>
          </a:p>
        </p:txBody>
      </p:sp>
      <p:cxnSp>
        <p:nvCxnSpPr>
          <p:cNvPr id="1193" name="Google Shape;1193;p71"/>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194" name="Google Shape;1194;p71"/>
          <p:cNvSpPr txBox="1"/>
          <p:nvPr/>
        </p:nvSpPr>
        <p:spPr>
          <a:xfrm>
            <a:off x="1898225" y="2564172"/>
            <a:ext cx="20389582" cy="9335889"/>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Hadoop Distributed File System (HDFS)</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MapR FS</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Amazon Simple Storage Service (S3)</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Windows Azure Storage Blob (WASB)</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Google Cloud Storage (GS)</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CEPH</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GlusterFS</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LustreFS</a:t>
            </a:r>
            <a:endParaRPr b="0" i="0" sz="50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72"/>
          <p:cNvSpPr txBox="1"/>
          <p:nvPr/>
        </p:nvSpPr>
        <p:spPr>
          <a:xfrm>
            <a:off x="1898225" y="2564172"/>
            <a:ext cx="17151775" cy="9335889"/>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Hadoop Distributed File System (HDFS)</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MapR FS</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Amazon Simple Storage Service (S3)</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Windows Azure Storage Blob (WASB)</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Google Cloud Storage (GS)</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CEPH</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GlusterFS</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LustreFS</a:t>
            </a:r>
            <a:endParaRPr b="0" i="0" sz="5000" u="none" cap="none" strike="noStrike">
              <a:solidFill>
                <a:srgbClr val="3E4247"/>
              </a:solidFill>
              <a:latin typeface="Helvetica Neue Light"/>
              <a:ea typeface="Helvetica Neue Light"/>
              <a:cs typeface="Helvetica Neue Light"/>
              <a:sym typeface="Helvetica Neue Light"/>
            </a:endParaRPr>
          </a:p>
        </p:txBody>
      </p:sp>
      <p:pic>
        <p:nvPicPr>
          <p:cNvPr id="1200" name="Google Shape;1200;p72"/>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201" name="Google Shape;1201;p72"/>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РАСПРЕДЕЛЕННЫЕ ФАЙЛОВЫЕ СИСТЕМЫ :: ПРЕДСТАВИТЕЛИ</a:t>
            </a:r>
            <a:endParaRPr/>
          </a:p>
        </p:txBody>
      </p:sp>
      <p:cxnSp>
        <p:nvCxnSpPr>
          <p:cNvPr id="1202" name="Google Shape;1202;p72"/>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203" name="Google Shape;1203;p72"/>
          <p:cNvSpPr/>
          <p:nvPr/>
        </p:nvSpPr>
        <p:spPr>
          <a:xfrm>
            <a:off x="14813280" y="3022601"/>
            <a:ext cx="1463040" cy="8610599"/>
          </a:xfrm>
          <a:prstGeom prst="rightBrace">
            <a:avLst>
              <a:gd fmla="val 8333" name="adj1"/>
              <a:gd fmla="val 50000" name="adj2"/>
            </a:avLst>
          </a:prstGeom>
          <a:noFill/>
          <a:ln cap="flat" cmpd="sng" w="25400">
            <a:solidFill>
              <a:srgbClr val="000000"/>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204" name="Google Shape;1204;p72"/>
          <p:cNvSpPr/>
          <p:nvPr/>
        </p:nvSpPr>
        <p:spPr>
          <a:xfrm>
            <a:off x="16470395" y="6975753"/>
            <a:ext cx="5678157" cy="8617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E4247"/>
              </a:buClr>
              <a:buSzPts val="5000"/>
              <a:buFont typeface="Helvetica Neue Light"/>
              <a:buNone/>
            </a:pPr>
            <a:r>
              <a:rPr b="0" i="0" lang="ru-RU" sz="5000" u="none" cap="none" strike="noStrike">
                <a:solidFill>
                  <a:srgbClr val="3E4247"/>
                </a:solidFill>
                <a:latin typeface="Helvetica Neue Light"/>
                <a:ea typeface="Helvetica Neue Light"/>
                <a:cs typeface="Helvetica Neue Light"/>
                <a:sym typeface="Helvetica Neue Light"/>
              </a:rPr>
              <a:t>HDFS-совместимы</a:t>
            </a:r>
            <a:endParaRPr b="0" i="0" sz="5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73"/>
          <p:cNvSpPr/>
          <p:nvPr/>
        </p:nvSpPr>
        <p:spPr>
          <a:xfrm>
            <a:off x="1471504" y="7976981"/>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ERP</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10" name="Google Shape;1210;p73"/>
          <p:cNvSpPr/>
          <p:nvPr/>
        </p:nvSpPr>
        <p:spPr>
          <a:xfrm>
            <a:off x="1471504" y="6814662"/>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CRM</a:t>
            </a:r>
            <a:endParaRPr b="1" i="0" sz="3200" u="none" cap="none" strike="noStrike">
              <a:solidFill>
                <a:schemeClr val="dk1"/>
              </a:solidFill>
              <a:latin typeface="Helvetica Neue Light"/>
              <a:ea typeface="Helvetica Neue Light"/>
              <a:cs typeface="Helvetica Neue Light"/>
              <a:sym typeface="Helvetica Neue Light"/>
            </a:endParaRPr>
          </a:p>
        </p:txBody>
      </p:sp>
      <p:pic>
        <p:nvPicPr>
          <p:cNvPr id="1211" name="Google Shape;1211;p73"/>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212" name="Google Shape;1212;p73"/>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DATA WAREHOUSE</a:t>
            </a:r>
            <a:endParaRPr b="0" i="0" sz="5000" u="none" cap="none" strike="noStrike">
              <a:solidFill>
                <a:srgbClr val="4A687E"/>
              </a:solidFill>
              <a:latin typeface="Arial"/>
              <a:ea typeface="Arial"/>
              <a:cs typeface="Arial"/>
              <a:sym typeface="Arial"/>
            </a:endParaRPr>
          </a:p>
        </p:txBody>
      </p:sp>
      <p:cxnSp>
        <p:nvCxnSpPr>
          <p:cNvPr id="1213" name="Google Shape;1213;p73"/>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214" name="Google Shape;1214;p73"/>
          <p:cNvSpPr/>
          <p:nvPr/>
        </p:nvSpPr>
        <p:spPr>
          <a:xfrm>
            <a:off x="1471503" y="56828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Продажи</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15" name="Google Shape;1215;p73"/>
          <p:cNvSpPr/>
          <p:nvPr/>
        </p:nvSpPr>
        <p:spPr>
          <a:xfrm>
            <a:off x="1127760"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операционные системы</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16" name="Google Shape;1216;p73"/>
          <p:cNvSpPr/>
          <p:nvPr/>
        </p:nvSpPr>
        <p:spPr>
          <a:xfrm>
            <a:off x="1471505" y="44900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Маркетинг</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17" name="Google Shape;1217;p73"/>
          <p:cNvSpPr/>
          <p:nvPr/>
        </p:nvSpPr>
        <p:spPr>
          <a:xfrm>
            <a:off x="1116751" y="9973079"/>
            <a:ext cx="4480560" cy="2371321"/>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внешние данные</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18" name="Google Shape;1218;p73"/>
          <p:cNvSpPr/>
          <p:nvPr/>
        </p:nvSpPr>
        <p:spPr>
          <a:xfrm>
            <a:off x="1471502" y="10728725"/>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Внешние данные</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19" name="Google Shape;1219;p73"/>
          <p:cNvSpPr/>
          <p:nvPr/>
        </p:nvSpPr>
        <p:spPr>
          <a:xfrm>
            <a:off x="7101840"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интеграционный слой</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20" name="Google Shape;1220;p73"/>
          <p:cNvSpPr/>
          <p:nvPr/>
        </p:nvSpPr>
        <p:spPr>
          <a:xfrm>
            <a:off x="7453952" y="6522720"/>
            <a:ext cx="3771057" cy="2750305"/>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Staging</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21" name="Google Shape;1221;p73"/>
          <p:cNvSpPr/>
          <p:nvPr/>
        </p:nvSpPr>
        <p:spPr>
          <a:xfrm>
            <a:off x="7442946" y="4358641"/>
            <a:ext cx="3771057" cy="2637154"/>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ODS</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22" name="Google Shape;1222;p73"/>
          <p:cNvSpPr/>
          <p:nvPr/>
        </p:nvSpPr>
        <p:spPr>
          <a:xfrm>
            <a:off x="12987214"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data warehouse</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23" name="Google Shape;1223;p73"/>
          <p:cNvSpPr/>
          <p:nvPr/>
        </p:nvSpPr>
        <p:spPr>
          <a:xfrm>
            <a:off x="13341966" y="4486919"/>
            <a:ext cx="3771057" cy="471819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DWH</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24" name="Google Shape;1224;p73"/>
          <p:cNvSpPr/>
          <p:nvPr/>
        </p:nvSpPr>
        <p:spPr>
          <a:xfrm>
            <a:off x="18906741"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витрины / data marts</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25" name="Google Shape;1225;p73"/>
          <p:cNvSpPr/>
          <p:nvPr/>
        </p:nvSpPr>
        <p:spPr>
          <a:xfrm>
            <a:off x="19241344" y="7976981"/>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26" name="Google Shape;1226;p73"/>
          <p:cNvSpPr/>
          <p:nvPr/>
        </p:nvSpPr>
        <p:spPr>
          <a:xfrm>
            <a:off x="19241344" y="6814662"/>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27" name="Google Shape;1227;p73"/>
          <p:cNvSpPr/>
          <p:nvPr/>
        </p:nvSpPr>
        <p:spPr>
          <a:xfrm>
            <a:off x="19241344" y="56828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28" name="Google Shape;1228;p73"/>
          <p:cNvSpPr/>
          <p:nvPr/>
        </p:nvSpPr>
        <p:spPr>
          <a:xfrm>
            <a:off x="19241345" y="44900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29" name="Google Shape;1229;p73"/>
          <p:cNvSpPr/>
          <p:nvPr/>
        </p:nvSpPr>
        <p:spPr>
          <a:xfrm>
            <a:off x="5745478" y="4696897"/>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0" name="Google Shape;1230;p73"/>
          <p:cNvSpPr/>
          <p:nvPr/>
        </p:nvSpPr>
        <p:spPr>
          <a:xfrm>
            <a:off x="5745478" y="5882402"/>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1" name="Google Shape;1231;p73"/>
          <p:cNvSpPr/>
          <p:nvPr/>
        </p:nvSpPr>
        <p:spPr>
          <a:xfrm>
            <a:off x="5745478" y="7067907"/>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2" name="Google Shape;1232;p73"/>
          <p:cNvSpPr/>
          <p:nvPr/>
        </p:nvSpPr>
        <p:spPr>
          <a:xfrm>
            <a:off x="5745478" y="8161973"/>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3" name="Google Shape;1233;p73"/>
          <p:cNvSpPr/>
          <p:nvPr/>
        </p:nvSpPr>
        <p:spPr>
          <a:xfrm>
            <a:off x="11658598" y="5245537"/>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4" name="Google Shape;1234;p73"/>
          <p:cNvSpPr/>
          <p:nvPr/>
        </p:nvSpPr>
        <p:spPr>
          <a:xfrm>
            <a:off x="11658598" y="7491413"/>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5" name="Google Shape;1235;p73"/>
          <p:cNvSpPr/>
          <p:nvPr/>
        </p:nvSpPr>
        <p:spPr>
          <a:xfrm>
            <a:off x="17559269" y="4696897"/>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6" name="Google Shape;1236;p73"/>
          <p:cNvSpPr/>
          <p:nvPr/>
        </p:nvSpPr>
        <p:spPr>
          <a:xfrm>
            <a:off x="17559269" y="5882402"/>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7" name="Google Shape;1237;p73"/>
          <p:cNvSpPr/>
          <p:nvPr/>
        </p:nvSpPr>
        <p:spPr>
          <a:xfrm>
            <a:off x="17559269" y="7067907"/>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8" name="Google Shape;1238;p73"/>
          <p:cNvSpPr/>
          <p:nvPr/>
        </p:nvSpPr>
        <p:spPr>
          <a:xfrm>
            <a:off x="17559269" y="8161973"/>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39" name="Google Shape;1239;p73"/>
          <p:cNvSpPr/>
          <p:nvPr/>
        </p:nvSpPr>
        <p:spPr>
          <a:xfrm rot="-2135193">
            <a:off x="5806438" y="9807893"/>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3" name="Shape 1243"/>
        <p:cNvGrpSpPr/>
        <p:nvPr/>
      </p:nvGrpSpPr>
      <p:grpSpPr>
        <a:xfrm>
          <a:off x="0" y="0"/>
          <a:ext cx="0" cy="0"/>
          <a:chOff x="0" y="0"/>
          <a:chExt cx="0" cy="0"/>
        </a:xfrm>
      </p:grpSpPr>
      <p:pic>
        <p:nvPicPr>
          <p:cNvPr id="1244" name="Google Shape;1244;p74"/>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245" name="Google Shape;1245;p74"/>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ПРЕДСТАВИТЕЛИ</a:t>
            </a:r>
            <a:endParaRPr/>
          </a:p>
        </p:txBody>
      </p:sp>
      <p:cxnSp>
        <p:nvCxnSpPr>
          <p:cNvPr id="1246" name="Google Shape;1246;p74"/>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247" name="Google Shape;1247;p74"/>
          <p:cNvSpPr txBox="1"/>
          <p:nvPr/>
        </p:nvSpPr>
        <p:spPr>
          <a:xfrm>
            <a:off x="1898225" y="3562893"/>
            <a:ext cx="11237489" cy="8181727"/>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Exasol</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HP Vertica</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IBM Netezza</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Oracle Exadata</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Pivotal Greenplum</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SAP HANA</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Terradata Aster Data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75"/>
          <p:cNvSpPr/>
          <p:nvPr/>
        </p:nvSpPr>
        <p:spPr>
          <a:xfrm>
            <a:off x="1471504" y="7976981"/>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ERP</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53" name="Google Shape;1253;p75"/>
          <p:cNvSpPr/>
          <p:nvPr/>
        </p:nvSpPr>
        <p:spPr>
          <a:xfrm>
            <a:off x="1471504" y="6814662"/>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CRM</a:t>
            </a:r>
            <a:endParaRPr b="1" i="0" sz="3200" u="none" cap="none" strike="noStrike">
              <a:solidFill>
                <a:schemeClr val="dk1"/>
              </a:solidFill>
              <a:latin typeface="Helvetica Neue Light"/>
              <a:ea typeface="Helvetica Neue Light"/>
              <a:cs typeface="Helvetica Neue Light"/>
              <a:sym typeface="Helvetica Neue Light"/>
            </a:endParaRPr>
          </a:p>
        </p:txBody>
      </p:sp>
      <p:pic>
        <p:nvPicPr>
          <p:cNvPr id="1254" name="Google Shape;1254;p75"/>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255" name="Google Shape;1255;p75"/>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DATA LAKE</a:t>
            </a:r>
            <a:endParaRPr b="0" i="0" sz="5000" u="none" cap="none" strike="noStrike">
              <a:solidFill>
                <a:srgbClr val="4A687E"/>
              </a:solidFill>
              <a:latin typeface="Arial"/>
              <a:ea typeface="Arial"/>
              <a:cs typeface="Arial"/>
              <a:sym typeface="Arial"/>
            </a:endParaRPr>
          </a:p>
        </p:txBody>
      </p:sp>
      <p:cxnSp>
        <p:nvCxnSpPr>
          <p:cNvPr id="1256" name="Google Shape;1256;p75"/>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257" name="Google Shape;1257;p75"/>
          <p:cNvSpPr/>
          <p:nvPr/>
        </p:nvSpPr>
        <p:spPr>
          <a:xfrm>
            <a:off x="1471503" y="56828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Продажи</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58" name="Google Shape;1258;p75"/>
          <p:cNvSpPr/>
          <p:nvPr/>
        </p:nvSpPr>
        <p:spPr>
          <a:xfrm>
            <a:off x="1127760"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операционные системы</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59" name="Google Shape;1259;p75"/>
          <p:cNvSpPr/>
          <p:nvPr/>
        </p:nvSpPr>
        <p:spPr>
          <a:xfrm>
            <a:off x="1471505" y="44900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Маркетинг</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60" name="Google Shape;1260;p75"/>
          <p:cNvSpPr/>
          <p:nvPr/>
        </p:nvSpPr>
        <p:spPr>
          <a:xfrm>
            <a:off x="1116751" y="9973079"/>
            <a:ext cx="4480560" cy="2371321"/>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внешние данные</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61" name="Google Shape;1261;p75"/>
          <p:cNvSpPr/>
          <p:nvPr/>
        </p:nvSpPr>
        <p:spPr>
          <a:xfrm>
            <a:off x="1471502" y="10728725"/>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Внешние данные</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62" name="Google Shape;1262;p75"/>
          <p:cNvSpPr/>
          <p:nvPr/>
        </p:nvSpPr>
        <p:spPr>
          <a:xfrm>
            <a:off x="7101840" y="3535400"/>
            <a:ext cx="4480560" cy="6126760"/>
          </a:xfrm>
          <a:prstGeom prst="roundRect">
            <a:avLst>
              <a:gd fmla="val 7693" name="adj"/>
            </a:avLst>
          </a:prstGeom>
          <a:noFill/>
          <a:ln cap="flat" cmpd="sng" w="47625">
            <a:solidFill>
              <a:schemeClr val="lt2"/>
            </a:solidFill>
            <a:prstDash val="dash"/>
            <a:round/>
            <a:headEnd len="sm" w="sm" type="none"/>
            <a:tailEnd len="sm" w="sm" type="none"/>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lt2"/>
              </a:buClr>
              <a:buSzPts val="2800"/>
              <a:buFont typeface="Helvetica Neue Light"/>
              <a:buNone/>
            </a:pPr>
            <a:r>
              <a:rPr b="0" i="0" lang="ru-RU" sz="2800" u="none" cap="none" strike="noStrike">
                <a:solidFill>
                  <a:schemeClr val="lt2"/>
                </a:solidFill>
                <a:latin typeface="Helvetica Neue Light"/>
                <a:ea typeface="Helvetica Neue Light"/>
                <a:cs typeface="Helvetica Neue Light"/>
                <a:sym typeface="Helvetica Neue Light"/>
              </a:rPr>
              <a:t>интеграционный слой</a:t>
            </a:r>
            <a:endParaRPr b="0" i="0" sz="2800" u="none" cap="none" strike="noStrike">
              <a:solidFill>
                <a:schemeClr val="lt2"/>
              </a:solidFill>
              <a:latin typeface="Helvetica Neue Light"/>
              <a:ea typeface="Helvetica Neue Light"/>
              <a:cs typeface="Helvetica Neue Light"/>
              <a:sym typeface="Helvetica Neue Light"/>
            </a:endParaRPr>
          </a:p>
        </p:txBody>
      </p:sp>
      <p:sp>
        <p:nvSpPr>
          <p:cNvPr id="1263" name="Google Shape;1263;p75"/>
          <p:cNvSpPr/>
          <p:nvPr/>
        </p:nvSpPr>
        <p:spPr>
          <a:xfrm>
            <a:off x="7453952" y="6522720"/>
            <a:ext cx="3771057" cy="2750305"/>
          </a:xfrm>
          <a:prstGeom prst="flowChartMagneticDisk">
            <a:avLst/>
          </a:prstGeom>
          <a:solidFill>
            <a:srgbClr val="FAFAFA"/>
          </a:solidFill>
          <a:ln cap="flat" cmpd="sng" w="9525">
            <a:solidFill>
              <a:schemeClr val="lt2"/>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D8D8D8"/>
              </a:buClr>
              <a:buSzPts val="3200"/>
              <a:buFont typeface="Helvetica Neue Light"/>
              <a:buNone/>
            </a:pPr>
            <a:r>
              <a:rPr b="1" i="0" lang="ru-RU" sz="3200" u="none" cap="none" strike="noStrike">
                <a:solidFill>
                  <a:srgbClr val="D8D8D8"/>
                </a:solidFill>
                <a:latin typeface="Helvetica Neue Light"/>
                <a:ea typeface="Helvetica Neue Light"/>
                <a:cs typeface="Helvetica Neue Light"/>
                <a:sym typeface="Helvetica Neue Light"/>
              </a:rPr>
              <a:t>Staging  </a:t>
            </a:r>
            <a:endParaRPr b="1" i="0" sz="3200" u="none" cap="none" strike="noStrike">
              <a:solidFill>
                <a:srgbClr val="D8D8D8"/>
              </a:solidFill>
              <a:latin typeface="Helvetica Neue Light"/>
              <a:ea typeface="Helvetica Neue Light"/>
              <a:cs typeface="Helvetica Neue Light"/>
              <a:sym typeface="Helvetica Neue Light"/>
            </a:endParaRPr>
          </a:p>
        </p:txBody>
      </p:sp>
      <p:sp>
        <p:nvSpPr>
          <p:cNvPr id="1264" name="Google Shape;1264;p75"/>
          <p:cNvSpPr/>
          <p:nvPr/>
        </p:nvSpPr>
        <p:spPr>
          <a:xfrm>
            <a:off x="7442946" y="4358641"/>
            <a:ext cx="3771057" cy="2637154"/>
          </a:xfrm>
          <a:prstGeom prst="flowChartMagneticDisk">
            <a:avLst/>
          </a:prstGeom>
          <a:solidFill>
            <a:srgbClr val="FAFAFA"/>
          </a:solidFill>
          <a:ln cap="flat" cmpd="sng" w="9525">
            <a:solidFill>
              <a:schemeClr val="lt2"/>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D8D8D8"/>
              </a:buClr>
              <a:buSzPts val="3200"/>
              <a:buFont typeface="Helvetica Neue Light"/>
              <a:buNone/>
            </a:pPr>
            <a:r>
              <a:rPr b="1" i="0" lang="ru-RU" sz="3200" u="none" cap="none" strike="noStrike">
                <a:solidFill>
                  <a:srgbClr val="D8D8D8"/>
                </a:solidFill>
                <a:latin typeface="Helvetica Neue Light"/>
                <a:ea typeface="Helvetica Neue Light"/>
                <a:cs typeface="Helvetica Neue Light"/>
                <a:sym typeface="Helvetica Neue Light"/>
              </a:rPr>
              <a:t>ODS</a:t>
            </a:r>
            <a:endParaRPr/>
          </a:p>
        </p:txBody>
      </p:sp>
      <p:sp>
        <p:nvSpPr>
          <p:cNvPr id="1265" name="Google Shape;1265;p75"/>
          <p:cNvSpPr/>
          <p:nvPr/>
        </p:nvSpPr>
        <p:spPr>
          <a:xfrm>
            <a:off x="12987214"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data lake</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66" name="Google Shape;1266;p75"/>
          <p:cNvSpPr/>
          <p:nvPr/>
        </p:nvSpPr>
        <p:spPr>
          <a:xfrm>
            <a:off x="13341966" y="4486919"/>
            <a:ext cx="3771057" cy="471819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Data Lake</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67" name="Google Shape;1267;p75"/>
          <p:cNvSpPr/>
          <p:nvPr/>
        </p:nvSpPr>
        <p:spPr>
          <a:xfrm>
            <a:off x="18906741"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витрины / data marts</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68" name="Google Shape;1268;p75"/>
          <p:cNvSpPr/>
          <p:nvPr/>
        </p:nvSpPr>
        <p:spPr>
          <a:xfrm>
            <a:off x="19241344" y="7976981"/>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69" name="Google Shape;1269;p75"/>
          <p:cNvSpPr/>
          <p:nvPr/>
        </p:nvSpPr>
        <p:spPr>
          <a:xfrm>
            <a:off x="19241344" y="6814662"/>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70" name="Google Shape;1270;p75"/>
          <p:cNvSpPr/>
          <p:nvPr/>
        </p:nvSpPr>
        <p:spPr>
          <a:xfrm>
            <a:off x="19241344" y="56828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71" name="Google Shape;1271;p75"/>
          <p:cNvSpPr/>
          <p:nvPr/>
        </p:nvSpPr>
        <p:spPr>
          <a:xfrm>
            <a:off x="19241345" y="44900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72" name="Google Shape;1272;p75"/>
          <p:cNvSpPr/>
          <p:nvPr/>
        </p:nvSpPr>
        <p:spPr>
          <a:xfrm>
            <a:off x="17559269" y="4696897"/>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73" name="Google Shape;1273;p75"/>
          <p:cNvSpPr/>
          <p:nvPr/>
        </p:nvSpPr>
        <p:spPr>
          <a:xfrm>
            <a:off x="17559269" y="5882402"/>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74" name="Google Shape;1274;p75"/>
          <p:cNvSpPr/>
          <p:nvPr/>
        </p:nvSpPr>
        <p:spPr>
          <a:xfrm>
            <a:off x="17559269" y="7067907"/>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75" name="Google Shape;1275;p75"/>
          <p:cNvSpPr/>
          <p:nvPr/>
        </p:nvSpPr>
        <p:spPr>
          <a:xfrm>
            <a:off x="17559269" y="8161973"/>
            <a:ext cx="122343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ETL</a:t>
            </a:r>
            <a:endParaRPr b="1" i="0" sz="2400" u="none" cap="none" strike="noStrike">
              <a:solidFill>
                <a:schemeClr val="dk1"/>
              </a:solidFill>
              <a:latin typeface="Helvetica Neue Light"/>
              <a:ea typeface="Helvetica Neue Light"/>
              <a:cs typeface="Helvetica Neue Light"/>
              <a:sym typeface="Helvetica Neue Light"/>
            </a:endParaRPr>
          </a:p>
        </p:txBody>
      </p:sp>
      <p:cxnSp>
        <p:nvCxnSpPr>
          <p:cNvPr id="1276" name="Google Shape;1276;p75"/>
          <p:cNvCxnSpPr/>
          <p:nvPr/>
        </p:nvCxnSpPr>
        <p:spPr>
          <a:xfrm flipH="1">
            <a:off x="6968914" y="3383280"/>
            <a:ext cx="4689684" cy="6461760"/>
          </a:xfrm>
          <a:prstGeom prst="straightConnector1">
            <a:avLst/>
          </a:prstGeom>
          <a:noFill/>
          <a:ln cap="flat" cmpd="sng" w="88900">
            <a:solidFill>
              <a:srgbClr val="FF0000">
                <a:alpha val="23921"/>
              </a:srgbClr>
            </a:solidFill>
            <a:prstDash val="solid"/>
            <a:miter lim="400000"/>
            <a:headEnd len="sm" w="sm" type="none"/>
            <a:tailEnd len="sm" w="sm" type="none"/>
          </a:ln>
        </p:spPr>
      </p:cxnSp>
      <p:cxnSp>
        <p:nvCxnSpPr>
          <p:cNvPr id="1277" name="Google Shape;1277;p75"/>
          <p:cNvCxnSpPr/>
          <p:nvPr/>
        </p:nvCxnSpPr>
        <p:spPr>
          <a:xfrm>
            <a:off x="6968913" y="3383280"/>
            <a:ext cx="4689685" cy="6461760"/>
          </a:xfrm>
          <a:prstGeom prst="straightConnector1">
            <a:avLst/>
          </a:prstGeom>
          <a:noFill/>
          <a:ln cap="flat" cmpd="sng" w="88900">
            <a:solidFill>
              <a:srgbClr val="FF0000">
                <a:alpha val="23921"/>
              </a:srgbClr>
            </a:solidFill>
            <a:prstDash val="solid"/>
            <a:miter lim="400000"/>
            <a:headEnd len="sm" w="sm" type="none"/>
            <a:tailEnd len="sm" w="sm" type="none"/>
          </a:ln>
        </p:spPr>
      </p:cxnSp>
      <p:sp>
        <p:nvSpPr>
          <p:cNvPr id="1278" name="Google Shape;1278;p75"/>
          <p:cNvSpPr/>
          <p:nvPr/>
        </p:nvSpPr>
        <p:spPr>
          <a:xfrm>
            <a:off x="5745478" y="4696897"/>
            <a:ext cx="7117698"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ELT</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79" name="Google Shape;1279;p75"/>
          <p:cNvSpPr/>
          <p:nvPr/>
        </p:nvSpPr>
        <p:spPr>
          <a:xfrm>
            <a:off x="5745478" y="5882402"/>
            <a:ext cx="7117698"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ELT</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80" name="Google Shape;1280;p75"/>
          <p:cNvSpPr/>
          <p:nvPr/>
        </p:nvSpPr>
        <p:spPr>
          <a:xfrm>
            <a:off x="5745478" y="7067907"/>
            <a:ext cx="7117698"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ELT</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81" name="Google Shape;1281;p75"/>
          <p:cNvSpPr/>
          <p:nvPr/>
        </p:nvSpPr>
        <p:spPr>
          <a:xfrm>
            <a:off x="5745478" y="8161973"/>
            <a:ext cx="7117698"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ELT</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282" name="Google Shape;1282;p75"/>
          <p:cNvSpPr/>
          <p:nvPr/>
        </p:nvSpPr>
        <p:spPr>
          <a:xfrm rot="-588718">
            <a:off x="5717585" y="9943938"/>
            <a:ext cx="7180988"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ELT</a:t>
            </a:r>
            <a:endParaRPr b="1"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76"/>
          <p:cNvSpPr/>
          <p:nvPr/>
        </p:nvSpPr>
        <p:spPr>
          <a:xfrm>
            <a:off x="1471504" y="7976981"/>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ERP</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88" name="Google Shape;1288;p76"/>
          <p:cNvSpPr/>
          <p:nvPr/>
        </p:nvSpPr>
        <p:spPr>
          <a:xfrm>
            <a:off x="1471504" y="6814662"/>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CRM</a:t>
            </a:r>
            <a:endParaRPr b="1" i="0" sz="3200" u="none" cap="none" strike="noStrike">
              <a:solidFill>
                <a:schemeClr val="dk1"/>
              </a:solidFill>
              <a:latin typeface="Helvetica Neue Light"/>
              <a:ea typeface="Helvetica Neue Light"/>
              <a:cs typeface="Helvetica Neue Light"/>
              <a:sym typeface="Helvetica Neue Light"/>
            </a:endParaRPr>
          </a:p>
        </p:txBody>
      </p:sp>
      <p:pic>
        <p:nvPicPr>
          <p:cNvPr id="1289" name="Google Shape;1289;p76"/>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290" name="Google Shape;1290;p76"/>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DATA LAKE</a:t>
            </a:r>
            <a:endParaRPr b="0" i="0" sz="5000" u="none" cap="none" strike="noStrike">
              <a:solidFill>
                <a:srgbClr val="4A687E"/>
              </a:solidFill>
              <a:latin typeface="Arial"/>
              <a:ea typeface="Arial"/>
              <a:cs typeface="Arial"/>
              <a:sym typeface="Arial"/>
            </a:endParaRPr>
          </a:p>
        </p:txBody>
      </p:sp>
      <p:cxnSp>
        <p:nvCxnSpPr>
          <p:cNvPr id="1291" name="Google Shape;1291;p76"/>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292" name="Google Shape;1292;p76"/>
          <p:cNvSpPr/>
          <p:nvPr/>
        </p:nvSpPr>
        <p:spPr>
          <a:xfrm>
            <a:off x="1471503" y="56828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Продажи</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93" name="Google Shape;1293;p76"/>
          <p:cNvSpPr/>
          <p:nvPr/>
        </p:nvSpPr>
        <p:spPr>
          <a:xfrm>
            <a:off x="1127760"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операционные системы</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94" name="Google Shape;1294;p76"/>
          <p:cNvSpPr/>
          <p:nvPr/>
        </p:nvSpPr>
        <p:spPr>
          <a:xfrm>
            <a:off x="1471505" y="44900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Маркетинг</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95" name="Google Shape;1295;p76"/>
          <p:cNvSpPr/>
          <p:nvPr/>
        </p:nvSpPr>
        <p:spPr>
          <a:xfrm>
            <a:off x="1116751" y="9973079"/>
            <a:ext cx="4480560" cy="2371321"/>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внешние данные</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96" name="Google Shape;1296;p76"/>
          <p:cNvSpPr/>
          <p:nvPr/>
        </p:nvSpPr>
        <p:spPr>
          <a:xfrm>
            <a:off x="1471502" y="10728725"/>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Внешние данные</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97" name="Google Shape;1297;p76"/>
          <p:cNvSpPr/>
          <p:nvPr/>
        </p:nvSpPr>
        <p:spPr>
          <a:xfrm>
            <a:off x="9177214"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data lake</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298" name="Google Shape;1298;p76"/>
          <p:cNvSpPr/>
          <p:nvPr/>
        </p:nvSpPr>
        <p:spPr>
          <a:xfrm>
            <a:off x="9531965" y="4486919"/>
            <a:ext cx="3771057" cy="471819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Data Lake</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299" name="Google Shape;1299;p76"/>
          <p:cNvSpPr/>
          <p:nvPr/>
        </p:nvSpPr>
        <p:spPr>
          <a:xfrm>
            <a:off x="17016981" y="3535400"/>
            <a:ext cx="4480560" cy="612676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витрины / data marts</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300" name="Google Shape;1300;p76"/>
          <p:cNvSpPr/>
          <p:nvPr/>
        </p:nvSpPr>
        <p:spPr>
          <a:xfrm>
            <a:off x="17351584" y="7976981"/>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301" name="Google Shape;1301;p76"/>
          <p:cNvSpPr/>
          <p:nvPr/>
        </p:nvSpPr>
        <p:spPr>
          <a:xfrm>
            <a:off x="17351584" y="6814662"/>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302" name="Google Shape;1302;p76"/>
          <p:cNvSpPr/>
          <p:nvPr/>
        </p:nvSpPr>
        <p:spPr>
          <a:xfrm>
            <a:off x="17351583" y="56828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303" name="Google Shape;1303;p76"/>
          <p:cNvSpPr/>
          <p:nvPr/>
        </p:nvSpPr>
        <p:spPr>
          <a:xfrm>
            <a:off x="17351584" y="4490023"/>
            <a:ext cx="3771057" cy="1228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304" name="Google Shape;1304;p76"/>
          <p:cNvSpPr/>
          <p:nvPr/>
        </p:nvSpPr>
        <p:spPr>
          <a:xfrm>
            <a:off x="13993108" y="4696897"/>
            <a:ext cx="270993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T (transform)</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305" name="Google Shape;1305;p76"/>
          <p:cNvSpPr/>
          <p:nvPr/>
        </p:nvSpPr>
        <p:spPr>
          <a:xfrm>
            <a:off x="13993108" y="5882402"/>
            <a:ext cx="270993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T (transform)</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306" name="Google Shape;1306;p76"/>
          <p:cNvSpPr/>
          <p:nvPr/>
        </p:nvSpPr>
        <p:spPr>
          <a:xfrm>
            <a:off x="13993108" y="7067907"/>
            <a:ext cx="270993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T (transform)</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307" name="Google Shape;1307;p76"/>
          <p:cNvSpPr/>
          <p:nvPr/>
        </p:nvSpPr>
        <p:spPr>
          <a:xfrm>
            <a:off x="13993108" y="8161973"/>
            <a:ext cx="270993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T (transform)</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308" name="Google Shape;1308;p76"/>
          <p:cNvSpPr/>
          <p:nvPr/>
        </p:nvSpPr>
        <p:spPr>
          <a:xfrm>
            <a:off x="5745478" y="4696897"/>
            <a:ext cx="3191569"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 (extract, load)</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309" name="Google Shape;1309;p76"/>
          <p:cNvSpPr/>
          <p:nvPr/>
        </p:nvSpPr>
        <p:spPr>
          <a:xfrm>
            <a:off x="5745478" y="5882402"/>
            <a:ext cx="3191569"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 (extract, load)</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310" name="Google Shape;1310;p76"/>
          <p:cNvSpPr/>
          <p:nvPr/>
        </p:nvSpPr>
        <p:spPr>
          <a:xfrm>
            <a:off x="5745478" y="7067907"/>
            <a:ext cx="3191569"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 (extract, load)</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311" name="Google Shape;1311;p76"/>
          <p:cNvSpPr/>
          <p:nvPr/>
        </p:nvSpPr>
        <p:spPr>
          <a:xfrm>
            <a:off x="5745478" y="8161973"/>
            <a:ext cx="3191569"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 (extract, load)</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312" name="Google Shape;1312;p76"/>
          <p:cNvSpPr/>
          <p:nvPr/>
        </p:nvSpPr>
        <p:spPr>
          <a:xfrm rot="-588718">
            <a:off x="5747002" y="10286649"/>
            <a:ext cx="3158910"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EL (extract, load)</a:t>
            </a:r>
            <a:endParaRPr b="1"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41"/>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78" name="Google Shape;178;p41"/>
          <p:cNvSpPr/>
          <p:nvPr/>
        </p:nvSpPr>
        <p:spPr>
          <a:xfrm>
            <a:off x="3902927" y="5236845"/>
            <a:ext cx="16303083" cy="132196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Потребность</a:t>
            </a:r>
            <a:endParaRPr/>
          </a:p>
        </p:txBody>
      </p:sp>
      <p:pic>
        <p:nvPicPr>
          <p:cNvPr id="179" name="Google Shape;179;p41"/>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pic>
        <p:nvPicPr>
          <p:cNvPr id="1317" name="Google Shape;1317;p77"/>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318" name="Google Shape;1318;p77"/>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DATA WAREHOUSE vs DATA LAKE</a:t>
            </a:r>
            <a:endParaRPr b="0" i="0" sz="5000" u="none" cap="none" strike="noStrike">
              <a:solidFill>
                <a:srgbClr val="4A687E"/>
              </a:solidFill>
              <a:latin typeface="Arial"/>
              <a:ea typeface="Arial"/>
              <a:cs typeface="Arial"/>
              <a:sym typeface="Arial"/>
            </a:endParaRPr>
          </a:p>
        </p:txBody>
      </p:sp>
      <p:cxnSp>
        <p:nvCxnSpPr>
          <p:cNvPr id="1319" name="Google Shape;1319;p77"/>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graphicFrame>
        <p:nvGraphicFramePr>
          <p:cNvPr id="1320" name="Google Shape;1320;p77"/>
          <p:cNvGraphicFramePr/>
          <p:nvPr/>
        </p:nvGraphicFramePr>
        <p:xfrm>
          <a:off x="1898225" y="3085276"/>
          <a:ext cx="3000000" cy="3000000"/>
        </p:xfrm>
        <a:graphic>
          <a:graphicData uri="http://schemas.openxmlformats.org/drawingml/2006/table">
            <a:tbl>
              <a:tblPr bandRow="1" firstRow="1">
                <a:noFill/>
                <a:tableStyleId>{1110B6FB-F401-469A-90D8-5E8E85C12089}</a:tableStyleId>
              </a:tblPr>
              <a:tblGrid>
                <a:gridCol w="7885850"/>
                <a:gridCol w="4968250"/>
                <a:gridCol w="8046725"/>
              </a:tblGrid>
              <a:tr h="744050">
                <a:tc>
                  <a:txBody>
                    <a:bodyPr>
                      <a:noAutofit/>
                    </a:bodyPr>
                    <a:lstStyle/>
                    <a:p>
                      <a:pPr indent="0" lvl="0" marL="0" marR="0" rtl="0" algn="ctr">
                        <a:lnSpc>
                          <a:spcPct val="100000"/>
                        </a:lnSpc>
                        <a:spcBef>
                          <a:spcPts val="0"/>
                        </a:spcBef>
                        <a:spcAft>
                          <a:spcPts val="0"/>
                        </a:spcAft>
                        <a:buClr>
                          <a:schemeClr val="dk1"/>
                        </a:buClr>
                        <a:buSzPts val="3200"/>
                        <a:buFont typeface="Helvetica Neue Light"/>
                        <a:buNone/>
                      </a:pPr>
                      <a:r>
                        <a:rPr lang="ru-RU" sz="3200" u="none" cap="none" strike="noStrike"/>
                        <a:t>DATA WAREHOUSE</a:t>
                      </a:r>
                      <a:endParaRPr sz="32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200"/>
                        <a:buFont typeface="Helvetica Neue Light"/>
                        <a:buNone/>
                      </a:pPr>
                      <a:r>
                        <a:rPr lang="ru-RU" sz="3200" u="none" cap="none" strike="noStrike"/>
                        <a:t>vs</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200"/>
                        <a:buFont typeface="Helvetica Neue Light"/>
                        <a:buNone/>
                      </a:pPr>
                      <a:r>
                        <a:rPr lang="ru-RU" sz="3200" u="none" cap="none" strike="noStrike"/>
                        <a:t>DATA LAKE</a:t>
                      </a:r>
                      <a:endParaRPr/>
                    </a:p>
                  </a:txBody>
                  <a:tcPr marT="45725" marB="45725" marR="91450" marL="91450" anchor="ctr"/>
                </a:tc>
              </a:tr>
              <a:tr h="137060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Структурированные</a:t>
                      </a:r>
                      <a:endParaRPr sz="34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виды данных</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Структурированные, слабоструктурированные, сырые</a:t>
                      </a:r>
                      <a:endParaRPr sz="3400" u="none" cap="none" strike="noStrike"/>
                    </a:p>
                  </a:txBody>
                  <a:tcPr marT="45725" marB="45725" marR="91450" marL="91450" anchor="ctr"/>
                </a:tc>
              </a:tr>
              <a:tr h="137060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Структурированные, в целевом представлении</a:t>
                      </a:r>
                      <a:endParaRPr sz="3400" u="none" cap="none" strike="noStrike"/>
                    </a:p>
                  </a:txBody>
                  <a:tcPr marT="45725" marB="45725" marR="91450" marL="91450" anchor="ctr"/>
                </a:tc>
                <a:tc rowSpan="4">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загрузка и </a:t>
                      </a:r>
                      <a:endParaRPr b="1" sz="2800" u="none" cap="none" strike="noStrike">
                        <a:solidFill>
                          <a:srgbClr val="595959"/>
                        </a:solidFill>
                      </a:endParaRPr>
                    </a:p>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обработка</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Не обработанные, в представлении системы-источника</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ETL</a:t>
                      </a:r>
                      <a:endParaRPr/>
                    </a:p>
                  </a:txBody>
                  <a:tcPr marT="45725" marB="45725" marR="91450" marL="91450" anchor="ctr"/>
                </a:tc>
                <a:tc vMerge="1"/>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ELT</a:t>
                      </a:r>
                      <a:endParaRPr/>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Schema on Write</a:t>
                      </a:r>
                      <a:endParaRPr/>
                    </a:p>
                  </a:txBody>
                  <a:tcPr marT="45725" marB="45725" marR="91450" marL="91450" anchor="ctr"/>
                </a:tc>
                <a:tc vMerge="1"/>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Schema on Read</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SQL</a:t>
                      </a:r>
                      <a:endParaRPr/>
                    </a:p>
                  </a:txBody>
                  <a:tcPr marT="45725" marB="45725" marR="91450" marL="91450" anchor="ctr"/>
                </a:tc>
                <a:tc vMerge="1"/>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SQL, Hive, Pig, Spark, Java, API, и т.п.</a:t>
                      </a:r>
                      <a:endParaRPr sz="3400" u="none" cap="none" strike="noStrike"/>
                    </a:p>
                  </a:txBody>
                  <a:tcPr marT="45725" marB="45725" marR="91450" marL="91450" anchor="ctr"/>
                </a:tc>
              </a:tr>
              <a:tr h="137060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до 100 серверов</a:t>
                      </a:r>
                      <a:endParaRPr sz="34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масштабируемость</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больше 1000 серверов</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Развитая</a:t>
                      </a:r>
                      <a:endParaRPr sz="34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безопасность</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Развивающаяся</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Дорого</a:t>
                      </a:r>
                      <a:endParaRPr sz="3400" u="none" cap="none" strike="noStrike"/>
                    </a:p>
                  </a:txBody>
                  <a:tcPr marT="45725" marB="45725" marR="91450" marL="91450" anchor="ctr"/>
                </a:tc>
                <a:tc rowSpan="2">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хранение</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Дешево</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Специальное оборудование</a:t>
                      </a:r>
                      <a:endParaRPr sz="3400" u="none" cap="none" strike="noStrike"/>
                    </a:p>
                  </a:txBody>
                  <a:tcPr marT="45725" marB="45725" marR="91450" marL="91450" anchor="ctr"/>
                </a:tc>
                <a:tc vMerge="1"/>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Традиционное оборудование</a:t>
                      </a:r>
                      <a:endParaRPr sz="3400" u="none" cap="none" strike="noStrike"/>
                    </a:p>
                  </a:txBody>
                  <a:tcPr marT="45725" marB="45725" marR="91450" marL="91450" anchor="ct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pic>
        <p:nvPicPr>
          <p:cNvPr id="1325" name="Google Shape;1325;p78"/>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326" name="Google Shape;1326;p78"/>
          <p:cNvSpPr/>
          <p:nvPr/>
        </p:nvSpPr>
        <p:spPr>
          <a:xfrm>
            <a:off x="3902927" y="5236845"/>
            <a:ext cx="16303083" cy="132196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Виды больших данных</a:t>
            </a:r>
            <a:endParaRPr/>
          </a:p>
        </p:txBody>
      </p:sp>
      <p:pic>
        <p:nvPicPr>
          <p:cNvPr id="1327" name="Google Shape;1327;p78"/>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pic>
        <p:nvPicPr>
          <p:cNvPr id="1332" name="Google Shape;1332;p79"/>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333" name="Google Shape;1333;p79"/>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СТРУКТУРИРОВАННЫЕ ДАННЫЕ</a:t>
            </a:r>
            <a:endParaRPr/>
          </a:p>
        </p:txBody>
      </p:sp>
      <p:cxnSp>
        <p:nvCxnSpPr>
          <p:cNvPr id="1334" name="Google Shape;1334;p79"/>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pic>
        <p:nvPicPr>
          <p:cNvPr descr="ile:Relational database terms.svg" id="1335" name="Google Shape;1335;p79"/>
          <p:cNvPicPr preferRelativeResize="0"/>
          <p:nvPr/>
        </p:nvPicPr>
        <p:blipFill rotWithShape="1">
          <a:blip r:embed="rId4">
            <a:alphaModFix/>
          </a:blip>
          <a:srcRect b="0" l="0" r="0" t="0"/>
          <a:stretch/>
        </p:blipFill>
        <p:spPr>
          <a:xfrm>
            <a:off x="11887200" y="2414228"/>
            <a:ext cx="11795760" cy="6168133"/>
          </a:xfrm>
          <a:prstGeom prst="rect">
            <a:avLst/>
          </a:prstGeom>
          <a:noFill/>
          <a:ln>
            <a:noFill/>
          </a:ln>
        </p:spPr>
      </p:pic>
      <p:sp>
        <p:nvSpPr>
          <p:cNvPr id="1336" name="Google Shape;1336;p79"/>
          <p:cNvSpPr txBox="1"/>
          <p:nvPr/>
        </p:nvSpPr>
        <p:spPr>
          <a:xfrm>
            <a:off x="1958213" y="3375480"/>
            <a:ext cx="9837547" cy="6873677"/>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данные подпадают под определение </a:t>
            </a:r>
            <a:r>
              <a:rPr b="1" i="1" lang="ru-RU" sz="4000" u="none" cap="none" strike="noStrike">
                <a:solidFill>
                  <a:srgbClr val="3E4247"/>
                </a:solidFill>
                <a:latin typeface="Helvetica Neue Light"/>
                <a:ea typeface="Helvetica Neue Light"/>
                <a:cs typeface="Helvetica Neue Light"/>
                <a:sym typeface="Helvetica Neue Light"/>
              </a:rPr>
              <a:t>реляционной модели данных</a:t>
            </a:r>
            <a:r>
              <a:rPr b="0" i="0" lang="ru-RU" sz="4000" u="none" cap="none" strike="noStrike">
                <a:solidFill>
                  <a:srgbClr val="3E4247"/>
                </a:solidFill>
                <a:latin typeface="Helvetica Neue Light"/>
                <a:ea typeface="Helvetica Neue Light"/>
                <a:cs typeface="Helvetica Neue Light"/>
                <a:sym typeface="Helvetica Neue Light"/>
              </a:rPr>
              <a:t>, т.е.</a:t>
            </a:r>
            <a:br>
              <a:rPr b="0" i="0" lang="ru-RU" sz="4000" u="none" cap="none" strike="noStrike">
                <a:solidFill>
                  <a:srgbClr val="3E4247"/>
                </a:solidFill>
                <a:latin typeface="Helvetica Neue Light"/>
                <a:ea typeface="Helvetica Neue Light"/>
                <a:cs typeface="Helvetica Neue Light"/>
                <a:sym typeface="Helvetica Neue Light"/>
              </a:rPr>
            </a:b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определен </a:t>
            </a:r>
            <a:r>
              <a:rPr b="1" i="1" lang="ru-RU" sz="4000" u="none" cap="none" strike="noStrike">
                <a:solidFill>
                  <a:srgbClr val="3E4247"/>
                </a:solidFill>
                <a:latin typeface="Helvetica Neue Light"/>
                <a:ea typeface="Helvetica Neue Light"/>
                <a:cs typeface="Helvetica Neue Light"/>
                <a:sym typeface="Helvetica Neue Light"/>
              </a:rPr>
              <a:t>домен данных</a:t>
            </a:r>
            <a:r>
              <a:rPr b="0" i="0" lang="ru-RU" sz="4000" u="none" cap="none" strike="noStrike">
                <a:solidFill>
                  <a:srgbClr val="3E4247"/>
                </a:solidFill>
                <a:latin typeface="Helvetica Neue Light"/>
                <a:ea typeface="Helvetica Neue Light"/>
                <a:cs typeface="Helvetica Neue Light"/>
                <a:sym typeface="Helvetica Neue Light"/>
              </a:rPr>
              <a:t>, а именно</a:t>
            </a:r>
            <a:br>
              <a:rPr b="0" i="0" lang="ru-RU" sz="4000" u="none" cap="none" strike="noStrike">
                <a:solidFill>
                  <a:srgbClr val="3E4247"/>
                </a:solidFill>
                <a:latin typeface="Helvetica Neue Light"/>
                <a:ea typeface="Helvetica Neue Light"/>
                <a:cs typeface="Helvetica Neue Light"/>
                <a:sym typeface="Helvetica Neue Light"/>
              </a:rPr>
            </a:b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определены все </a:t>
            </a:r>
            <a:r>
              <a:rPr b="1" i="1" lang="ru-RU" sz="4000" u="none" cap="none" strike="noStrike">
                <a:solidFill>
                  <a:srgbClr val="3E4247"/>
                </a:solidFill>
                <a:latin typeface="Helvetica Neue Light"/>
                <a:ea typeface="Helvetica Neue Light"/>
                <a:cs typeface="Helvetica Neue Light"/>
                <a:sym typeface="Helvetica Neue Light"/>
              </a:rPr>
              <a:t>атрибуты (attribute)</a:t>
            </a:r>
            <a:r>
              <a:rPr b="0" i="0" lang="ru-RU" sz="4000" u="none" cap="none" strike="noStrike">
                <a:solidFill>
                  <a:srgbClr val="3E4247"/>
                </a:solidFill>
                <a:latin typeface="Helvetica Neue Light"/>
                <a:ea typeface="Helvetica Neue Light"/>
                <a:cs typeface="Helvetica Neue Light"/>
                <a:sym typeface="Helvetica Neue Light"/>
              </a:rPr>
              <a:t>, которые содержатся в </a:t>
            </a:r>
            <a:r>
              <a:rPr b="1" i="1" lang="ru-RU" sz="4000" u="none" cap="none" strike="noStrike">
                <a:solidFill>
                  <a:srgbClr val="3E4247"/>
                </a:solidFill>
                <a:latin typeface="Helvetica Neue Light"/>
                <a:ea typeface="Helvetica Neue Light"/>
                <a:cs typeface="Helvetica Neue Light"/>
                <a:sym typeface="Helvetica Neue Light"/>
              </a:rPr>
              <a:t>элементе данных (tuple)</a:t>
            </a:r>
            <a:r>
              <a:rPr b="0" i="0" lang="ru-RU" sz="4000" u="none" cap="none" strike="noStrike">
                <a:solidFill>
                  <a:srgbClr val="3E4247"/>
                </a:solidFill>
                <a:latin typeface="Helvetica Neue Light"/>
                <a:ea typeface="Helvetica Neue Light"/>
                <a:cs typeface="Helvetica Neue Light"/>
                <a:sym typeface="Helvetica Neue Light"/>
              </a:rPr>
              <a:t> и при этом</a:t>
            </a:r>
            <a:br>
              <a:rPr b="0" i="0" lang="ru-RU" sz="4000" u="none" cap="none" strike="noStrike">
                <a:solidFill>
                  <a:srgbClr val="3E4247"/>
                </a:solidFill>
                <a:latin typeface="Helvetica Neue Light"/>
                <a:ea typeface="Helvetica Neue Light"/>
                <a:cs typeface="Helvetica Neue Light"/>
                <a:sym typeface="Helvetica Neue Light"/>
              </a:rPr>
            </a:b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1" i="1" lang="ru-RU" sz="4000" u="none" cap="none" strike="noStrike">
                <a:solidFill>
                  <a:srgbClr val="3E4247"/>
                </a:solidFill>
                <a:latin typeface="Helvetica Neue Light"/>
                <a:ea typeface="Helvetica Neue Light"/>
                <a:cs typeface="Helvetica Neue Light"/>
                <a:sym typeface="Helvetica Neue Light"/>
              </a:rPr>
              <a:t>множество элементов данных</a:t>
            </a:r>
            <a:r>
              <a:rPr b="0" i="0" lang="ru-RU" sz="4000" u="none" cap="none" strike="noStrike">
                <a:solidFill>
                  <a:srgbClr val="3E4247"/>
                </a:solidFill>
                <a:latin typeface="Helvetica Neue Light"/>
                <a:ea typeface="Helvetica Neue Light"/>
                <a:cs typeface="Helvetica Neue Light"/>
                <a:sym typeface="Helvetica Neue Light"/>
              </a:rPr>
              <a:t> формирует </a:t>
            </a:r>
            <a:r>
              <a:rPr b="1" i="1" lang="ru-RU" sz="4000" u="none" cap="none" strike="noStrike">
                <a:solidFill>
                  <a:srgbClr val="3E4247"/>
                </a:solidFill>
                <a:latin typeface="Helvetica Neue Light"/>
                <a:ea typeface="Helvetica Neue Light"/>
                <a:cs typeface="Helvetica Neue Light"/>
                <a:sym typeface="Helvetica Neue Light"/>
              </a:rPr>
              <a:t>отношение (relation)</a:t>
            </a:r>
            <a:endParaRPr b="1" i="1" sz="40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pic>
        <p:nvPicPr>
          <p:cNvPr id="1341" name="Google Shape;1341;p80"/>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342" name="Google Shape;1342;p80"/>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СЛАБОСТРУКТУРИРОВАННЫЕ ДАННЫЕ</a:t>
            </a:r>
            <a:endParaRPr/>
          </a:p>
        </p:txBody>
      </p:sp>
      <p:cxnSp>
        <p:nvCxnSpPr>
          <p:cNvPr id="1343" name="Google Shape;1343;p80"/>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344" name="Google Shape;1344;p80"/>
          <p:cNvSpPr txBox="1"/>
          <p:nvPr/>
        </p:nvSpPr>
        <p:spPr>
          <a:xfrm>
            <a:off x="1958213" y="2568122"/>
            <a:ext cx="10142347" cy="9951442"/>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форма</a:t>
            </a:r>
            <a:r>
              <a:rPr b="1" i="1" lang="ru-RU" sz="4000" u="none" cap="none" strike="noStrike">
                <a:solidFill>
                  <a:srgbClr val="3E4247"/>
                </a:solidFill>
                <a:latin typeface="Helvetica Neue Light"/>
                <a:ea typeface="Helvetica Neue Light"/>
                <a:cs typeface="Helvetica Neue Light"/>
                <a:sym typeface="Helvetica Neue Light"/>
              </a:rPr>
              <a:t> структурированных данных</a:t>
            </a:r>
            <a:r>
              <a:rPr b="0" i="0" lang="ru-RU" sz="4000" u="none" cap="none" strike="noStrike">
                <a:solidFill>
                  <a:srgbClr val="3E4247"/>
                </a:solidFill>
                <a:latin typeface="Helvetica Neue Light"/>
                <a:ea typeface="Helvetica Neue Light"/>
                <a:cs typeface="Helvetica Neue Light"/>
                <a:sym typeface="Helvetica Neue Light"/>
              </a:rPr>
              <a:t>, </a:t>
            </a:r>
            <a:r>
              <a:rPr b="1" i="1" lang="ru-RU" sz="4000" u="none" cap="none" strike="noStrike">
                <a:solidFill>
                  <a:srgbClr val="3E4247"/>
                </a:solidFill>
                <a:latin typeface="Helvetica Neue Light"/>
                <a:ea typeface="Helvetica Neue Light"/>
                <a:cs typeface="Helvetica Neue Light"/>
                <a:sym typeface="Helvetica Neue Light"/>
              </a:rPr>
              <a:t>не соответствующая </a:t>
            </a:r>
            <a:r>
              <a:rPr b="0" i="0" lang="ru-RU" sz="4000" u="none" cap="none" strike="noStrike">
                <a:solidFill>
                  <a:srgbClr val="3E4247"/>
                </a:solidFill>
                <a:latin typeface="Helvetica Neue Light"/>
                <a:ea typeface="Helvetica Neue Light"/>
                <a:cs typeface="Helvetica Neue Light"/>
                <a:sym typeface="Helvetica Neue Light"/>
              </a:rPr>
              <a:t>формальному определению </a:t>
            </a:r>
            <a:r>
              <a:rPr b="1" i="1" lang="ru-RU" sz="4000" u="none" cap="none" strike="noStrike">
                <a:solidFill>
                  <a:srgbClr val="3E4247"/>
                </a:solidFill>
                <a:latin typeface="Helvetica Neue Light"/>
                <a:ea typeface="Helvetica Neue Light"/>
                <a:cs typeface="Helvetica Neue Light"/>
                <a:sym typeface="Helvetica Neue Light"/>
              </a:rPr>
              <a:t>реляционной модели данных</a:t>
            </a:r>
            <a:r>
              <a:rPr b="0" i="0" lang="ru-RU" sz="4000" u="none" cap="none" strike="noStrike">
                <a:solidFill>
                  <a:srgbClr val="3E4247"/>
                </a:solidFill>
                <a:latin typeface="Helvetica Neue Light"/>
                <a:ea typeface="Helvetica Neue Light"/>
                <a:cs typeface="Helvetica Neue Light"/>
                <a:sym typeface="Helvetica Neue Light"/>
              </a:rPr>
              <a:t>, но при этом …</a:t>
            </a:r>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содержит </a:t>
            </a:r>
            <a:r>
              <a:rPr b="1" i="1" lang="ru-RU" sz="4000" u="none" cap="none" strike="noStrike">
                <a:solidFill>
                  <a:srgbClr val="3E4247"/>
                </a:solidFill>
                <a:latin typeface="Helvetica Neue Light"/>
                <a:ea typeface="Helvetica Neue Light"/>
                <a:cs typeface="Helvetica Neue Light"/>
                <a:sym typeface="Helvetica Neue Light"/>
              </a:rPr>
              <a:t>теги</a:t>
            </a:r>
            <a:r>
              <a:rPr b="0" i="0" lang="ru-RU" sz="4000" u="none" cap="none" strike="noStrike">
                <a:solidFill>
                  <a:srgbClr val="3E4247"/>
                </a:solidFill>
                <a:latin typeface="Helvetica Neue Light"/>
                <a:ea typeface="Helvetica Neue Light"/>
                <a:cs typeface="Helvetica Neue Light"/>
                <a:sym typeface="Helvetica Neue Light"/>
              </a:rPr>
              <a:t> и/или другие </a:t>
            </a:r>
            <a:r>
              <a:rPr b="1" i="1" lang="ru-RU" sz="4000" u="none" cap="none" strike="noStrike">
                <a:solidFill>
                  <a:srgbClr val="3E4247"/>
                </a:solidFill>
                <a:latin typeface="Helvetica Neue Light"/>
                <a:ea typeface="Helvetica Neue Light"/>
                <a:cs typeface="Helvetica Neue Light"/>
                <a:sym typeface="Helvetica Neue Light"/>
              </a:rPr>
              <a:t>маркеры</a:t>
            </a:r>
            <a:r>
              <a:rPr b="0" i="0" lang="ru-RU" sz="4000" u="none" cap="none" strike="noStrike">
                <a:solidFill>
                  <a:srgbClr val="3E4247"/>
                </a:solidFill>
                <a:latin typeface="Helvetica Neue Light"/>
                <a:ea typeface="Helvetica Neue Light"/>
                <a:cs typeface="Helvetica Neue Light"/>
                <a:sym typeface="Helvetica Neue Light"/>
              </a:rPr>
              <a:t> и </a:t>
            </a:r>
            <a:r>
              <a:rPr b="1" i="1" lang="ru-RU" sz="4000" u="none" cap="none" strike="noStrike">
                <a:solidFill>
                  <a:srgbClr val="3E4247"/>
                </a:solidFill>
                <a:latin typeface="Helvetica Neue Light"/>
                <a:ea typeface="Helvetica Neue Light"/>
                <a:cs typeface="Helvetica Neue Light"/>
                <a:sym typeface="Helvetica Neue Light"/>
              </a:rPr>
              <a:t>мета-информацию</a:t>
            </a:r>
            <a:endParaRPr b="1" i="1" sz="4000" u="none" cap="none" strike="noStrike">
              <a:solidFill>
                <a:srgbClr val="3E4247"/>
              </a:solidFill>
              <a:latin typeface="Helvetica Neue Light"/>
              <a:ea typeface="Helvetica Neue Light"/>
              <a:cs typeface="Helvetica Neue Light"/>
              <a:sym typeface="Helvetica Neue Light"/>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 для отделения </a:t>
            </a:r>
            <a:r>
              <a:rPr b="1" i="1" lang="ru-RU" sz="4000" u="none" cap="none" strike="noStrike">
                <a:solidFill>
                  <a:srgbClr val="3E4247"/>
                </a:solidFill>
                <a:latin typeface="Helvetica Neue Light"/>
                <a:ea typeface="Helvetica Neue Light"/>
                <a:cs typeface="Helvetica Neue Light"/>
                <a:sym typeface="Helvetica Neue Light"/>
              </a:rPr>
              <a:t>семантических элементов</a:t>
            </a:r>
            <a:r>
              <a:rPr b="0" i="0" lang="ru-RU" sz="4000" u="none" cap="none" strike="noStrike">
                <a:solidFill>
                  <a:srgbClr val="3E4247"/>
                </a:solidFill>
                <a:latin typeface="Helvetica Neue Light"/>
                <a:ea typeface="Helvetica Neue Light"/>
                <a:cs typeface="Helvetica Neue Light"/>
                <a:sym typeface="Helvetica Neue Light"/>
              </a:rPr>
              <a:t> и обеспечения </a:t>
            </a:r>
            <a:r>
              <a:rPr b="1" i="1" lang="ru-RU" sz="4000" u="none" cap="none" strike="noStrike">
                <a:solidFill>
                  <a:srgbClr val="3E4247"/>
                </a:solidFill>
                <a:latin typeface="Helvetica Neue Light"/>
                <a:ea typeface="Helvetica Neue Light"/>
                <a:cs typeface="Helvetica Neue Light"/>
                <a:sym typeface="Helvetica Neue Light"/>
              </a:rPr>
              <a:t>иерархической структуры</a:t>
            </a:r>
            <a:r>
              <a:rPr b="0" i="0" lang="ru-RU" sz="4000" u="none" cap="none" strike="noStrike">
                <a:solidFill>
                  <a:srgbClr val="3E4247"/>
                </a:solidFill>
                <a:latin typeface="Helvetica Neue Light"/>
                <a:ea typeface="Helvetica Neue Light"/>
                <a:cs typeface="Helvetica Neue Light"/>
                <a:sym typeface="Helvetica Neue Light"/>
              </a:rPr>
              <a:t> </a:t>
            </a:r>
            <a:r>
              <a:rPr b="1" i="1" lang="ru-RU" sz="4000" u="none" cap="none" strike="noStrike">
                <a:solidFill>
                  <a:srgbClr val="3E4247"/>
                </a:solidFill>
                <a:latin typeface="Helvetica Neue Light"/>
                <a:ea typeface="Helvetica Neue Light"/>
                <a:cs typeface="Helvetica Neue Light"/>
                <a:sym typeface="Helvetica Neue Light"/>
              </a:rPr>
              <a:t>записей</a:t>
            </a:r>
            <a:r>
              <a:rPr b="0" i="0" lang="ru-RU" sz="4000" u="none" cap="none" strike="noStrike">
                <a:solidFill>
                  <a:srgbClr val="3E4247"/>
                </a:solidFill>
                <a:latin typeface="Helvetica Neue Light"/>
                <a:ea typeface="Helvetica Neue Light"/>
                <a:cs typeface="Helvetica Neue Light"/>
                <a:sym typeface="Helvetica Neue Light"/>
              </a:rPr>
              <a:t> и </a:t>
            </a:r>
            <a:r>
              <a:rPr b="1" i="1" lang="ru-RU" sz="4000" u="none" cap="none" strike="noStrike">
                <a:solidFill>
                  <a:srgbClr val="3E4247"/>
                </a:solidFill>
                <a:latin typeface="Helvetica Neue Light"/>
                <a:ea typeface="Helvetica Neue Light"/>
                <a:cs typeface="Helvetica Neue Light"/>
                <a:sym typeface="Helvetica Neue Light"/>
              </a:rPr>
              <a:t>полей</a:t>
            </a:r>
            <a:r>
              <a:rPr b="0" i="0" lang="ru-RU" sz="4000" u="none" cap="none" strike="noStrike">
                <a:solidFill>
                  <a:srgbClr val="3E4247"/>
                </a:solidFill>
                <a:latin typeface="Helvetica Neue Light"/>
                <a:ea typeface="Helvetica Neue Light"/>
                <a:cs typeface="Helvetica Neue Light"/>
                <a:sym typeface="Helvetica Neue Light"/>
              </a:rPr>
              <a:t> в </a:t>
            </a:r>
            <a:r>
              <a:rPr b="1" i="1" lang="ru-RU" sz="4000" u="none" cap="none" strike="noStrike">
                <a:solidFill>
                  <a:srgbClr val="3E4247"/>
                </a:solidFill>
                <a:latin typeface="Helvetica Neue Light"/>
                <a:ea typeface="Helvetica Neue Light"/>
                <a:cs typeface="Helvetica Neue Light"/>
                <a:sym typeface="Helvetica Neue Light"/>
              </a:rPr>
              <a:t>наборе данных</a:t>
            </a:r>
            <a:endParaRPr b="1" i="1" sz="4000" u="none" cap="none" strike="noStrike">
              <a:solidFill>
                <a:srgbClr val="3E4247"/>
              </a:solidFill>
              <a:latin typeface="Helvetica Neue Light"/>
              <a:ea typeface="Helvetica Neue Light"/>
              <a:cs typeface="Helvetica Neue Light"/>
              <a:sym typeface="Helvetica Neue Light"/>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 и таким образом, такую </a:t>
            </a:r>
            <a:r>
              <a:rPr b="1" i="1" lang="ru-RU" sz="4000" u="none" cap="none" strike="noStrike">
                <a:solidFill>
                  <a:srgbClr val="3E4247"/>
                </a:solidFill>
                <a:latin typeface="Helvetica Neue Light"/>
                <a:ea typeface="Helvetica Neue Light"/>
                <a:cs typeface="Helvetica Neue Light"/>
                <a:sym typeface="Helvetica Neue Light"/>
              </a:rPr>
              <a:t>структуру</a:t>
            </a:r>
            <a:r>
              <a:rPr b="0" i="0" lang="ru-RU" sz="4000" u="none" cap="none" strike="noStrike">
                <a:solidFill>
                  <a:srgbClr val="3E4247"/>
                </a:solidFill>
                <a:latin typeface="Helvetica Neue Light"/>
                <a:ea typeface="Helvetica Neue Light"/>
                <a:cs typeface="Helvetica Neue Light"/>
                <a:sym typeface="Helvetica Neue Light"/>
              </a:rPr>
              <a:t> </a:t>
            </a:r>
            <a:r>
              <a:rPr b="1" i="1" lang="ru-RU" sz="4000" u="none" cap="none" strike="noStrike">
                <a:solidFill>
                  <a:srgbClr val="3E4247"/>
                </a:solidFill>
                <a:latin typeface="Helvetica Neue Light"/>
                <a:ea typeface="Helvetica Neue Light"/>
                <a:cs typeface="Helvetica Neue Light"/>
                <a:sym typeface="Helvetica Neue Light"/>
              </a:rPr>
              <a:t>данных</a:t>
            </a:r>
            <a:r>
              <a:rPr b="0" i="0" lang="ru-RU" sz="4000" u="none" cap="none" strike="noStrike">
                <a:solidFill>
                  <a:srgbClr val="3E4247"/>
                </a:solidFill>
                <a:latin typeface="Helvetica Neue Light"/>
                <a:ea typeface="Helvetica Neue Light"/>
                <a:cs typeface="Helvetica Neue Light"/>
                <a:sym typeface="Helvetica Neue Light"/>
              </a:rPr>
              <a:t> можно назвать </a:t>
            </a:r>
            <a:r>
              <a:rPr b="1" i="1" lang="ru-RU" sz="4000" u="none" cap="none" strike="noStrike">
                <a:solidFill>
                  <a:srgbClr val="3E4247"/>
                </a:solidFill>
                <a:latin typeface="Helvetica Neue Light"/>
                <a:ea typeface="Helvetica Neue Light"/>
                <a:cs typeface="Helvetica Neue Light"/>
                <a:sym typeface="Helvetica Neue Light"/>
              </a:rPr>
              <a:t>самоописываемой</a:t>
            </a:r>
            <a:endParaRPr b="1" i="1" sz="4000" u="none" cap="none" strike="noStrike">
              <a:solidFill>
                <a:srgbClr val="3E4247"/>
              </a:solidFill>
              <a:latin typeface="Helvetica Neue Light"/>
              <a:ea typeface="Helvetica Neue Light"/>
              <a:cs typeface="Helvetica Neue Light"/>
              <a:sym typeface="Helvetica Neue Light"/>
            </a:endParaRPr>
          </a:p>
        </p:txBody>
      </p:sp>
      <p:pic>
        <p:nvPicPr>
          <p:cNvPr id="1345" name="Google Shape;1345;p80"/>
          <p:cNvPicPr preferRelativeResize="0"/>
          <p:nvPr/>
        </p:nvPicPr>
        <p:blipFill rotWithShape="1">
          <a:blip r:embed="rId4">
            <a:alphaModFix/>
          </a:blip>
          <a:srcRect b="0" l="0" r="0" t="0"/>
          <a:stretch/>
        </p:blipFill>
        <p:spPr>
          <a:xfrm>
            <a:off x="13713213" y="2752048"/>
            <a:ext cx="9391924" cy="5350016"/>
          </a:xfrm>
          <a:prstGeom prst="rect">
            <a:avLst/>
          </a:prstGeom>
          <a:noFill/>
          <a:ln>
            <a:noFill/>
          </a:ln>
        </p:spPr>
      </p:pic>
      <p:pic>
        <p:nvPicPr>
          <p:cNvPr id="1346" name="Google Shape;1346;p80"/>
          <p:cNvPicPr preferRelativeResize="0"/>
          <p:nvPr/>
        </p:nvPicPr>
        <p:blipFill rotWithShape="1">
          <a:blip r:embed="rId5">
            <a:alphaModFix/>
          </a:blip>
          <a:srcRect b="0" l="0" r="0" t="0"/>
          <a:stretch/>
        </p:blipFill>
        <p:spPr>
          <a:xfrm>
            <a:off x="13713213" y="8214358"/>
            <a:ext cx="9397232" cy="48310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pic>
        <p:nvPicPr>
          <p:cNvPr id="1351" name="Google Shape;1351;p81"/>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352" name="Google Shape;1352;p81"/>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”СЫРЫЕ” ДАННЫЕ</a:t>
            </a:r>
            <a:endParaRPr/>
          </a:p>
        </p:txBody>
      </p:sp>
      <p:cxnSp>
        <p:nvCxnSpPr>
          <p:cNvPr id="1353" name="Google Shape;1353;p81"/>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354" name="Google Shape;1354;p81"/>
          <p:cNvSpPr txBox="1"/>
          <p:nvPr/>
        </p:nvSpPr>
        <p:spPr>
          <a:xfrm>
            <a:off x="1958213" y="3250589"/>
            <a:ext cx="8984107" cy="7489230"/>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данные, </a:t>
            </a:r>
            <a:r>
              <a:rPr b="1" i="1" lang="ru-RU" sz="4000" u="none" cap="none" strike="noStrike">
                <a:solidFill>
                  <a:srgbClr val="3E4247"/>
                </a:solidFill>
                <a:latin typeface="Helvetica Neue Light"/>
                <a:ea typeface="Helvetica Neue Light"/>
                <a:cs typeface="Helvetica Neue Light"/>
                <a:sym typeface="Helvetica Neue Light"/>
              </a:rPr>
              <a:t>не обладающие </a:t>
            </a:r>
            <a:r>
              <a:rPr b="0" i="0" lang="ru-RU" sz="4000" u="none" cap="none" strike="noStrike">
                <a:solidFill>
                  <a:srgbClr val="3E4247"/>
                </a:solidFill>
                <a:latin typeface="Helvetica Neue Light"/>
                <a:ea typeface="Helvetica Neue Light"/>
                <a:cs typeface="Helvetica Neue Light"/>
                <a:sym typeface="Helvetica Neue Light"/>
              </a:rPr>
              <a:t>какой-либо </a:t>
            </a:r>
            <a:r>
              <a:rPr b="1" i="1" lang="ru-RU" sz="4000" u="none" cap="none" strike="noStrike">
                <a:solidFill>
                  <a:srgbClr val="3E4247"/>
                </a:solidFill>
                <a:latin typeface="Helvetica Neue Light"/>
                <a:ea typeface="Helvetica Neue Light"/>
                <a:cs typeface="Helvetica Neue Light"/>
                <a:sym typeface="Helvetica Neue Light"/>
              </a:rPr>
              <a:t>структурой</a:t>
            </a:r>
            <a:endParaRPr b="1" i="1" sz="4000" u="none" cap="none" strike="noStrike">
              <a:solidFill>
                <a:srgbClr val="3E4247"/>
              </a:solidFill>
              <a:latin typeface="Helvetica Neue Light"/>
              <a:ea typeface="Helvetica Neue Light"/>
              <a:cs typeface="Helvetica Neue Light"/>
              <a:sym typeface="Helvetica Neue Light"/>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 </a:t>
            </a:r>
            <a:r>
              <a:rPr b="1" i="1" lang="ru-RU" sz="4000" u="none" cap="none" strike="noStrike">
                <a:solidFill>
                  <a:srgbClr val="3E4247"/>
                </a:solidFill>
                <a:latin typeface="Helvetica Neue Light"/>
                <a:ea typeface="Helvetica Neue Light"/>
                <a:cs typeface="Helvetica Neue Light"/>
                <a:sym typeface="Helvetica Neue Light"/>
              </a:rPr>
              <a:t>не очищенные</a:t>
            </a:r>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 </a:t>
            </a:r>
            <a:r>
              <a:rPr b="1" i="1" lang="ru-RU" sz="4000" u="none" cap="none" strike="noStrike">
                <a:solidFill>
                  <a:srgbClr val="3E4247"/>
                </a:solidFill>
                <a:latin typeface="Helvetica Neue Light"/>
                <a:ea typeface="Helvetica Neue Light"/>
                <a:cs typeface="Helvetica Neue Light"/>
                <a:sym typeface="Helvetica Neue Light"/>
              </a:rPr>
              <a:t>не обработанные </a:t>
            </a:r>
            <a:r>
              <a:rPr b="0" i="0" lang="ru-RU" sz="4000" u="none" cap="none" strike="noStrike">
                <a:solidFill>
                  <a:srgbClr val="3E4247"/>
                </a:solidFill>
                <a:latin typeface="Helvetica Neue Light"/>
                <a:ea typeface="Helvetica Neue Light"/>
                <a:cs typeface="Helvetica Neue Light"/>
                <a:sym typeface="Helvetica Neue Light"/>
              </a:rPr>
              <a:t>и </a:t>
            </a:r>
            <a:r>
              <a:rPr b="1" i="1" lang="ru-RU" sz="4000" u="none" cap="none" strike="noStrike">
                <a:solidFill>
                  <a:srgbClr val="3E4247"/>
                </a:solidFill>
                <a:latin typeface="Helvetica Neue Light"/>
                <a:ea typeface="Helvetica Neue Light"/>
                <a:cs typeface="Helvetica Neue Light"/>
                <a:sym typeface="Helvetica Neue Light"/>
              </a:rPr>
              <a:t>не проанализированные</a:t>
            </a:r>
            <a:endParaRPr/>
          </a:p>
          <a:p>
            <a:pPr indent="-660400" lvl="0" marL="914400" marR="0" rtl="0" algn="l">
              <a:lnSpc>
                <a:spcPct val="100000"/>
              </a:lnSpc>
              <a:spcBef>
                <a:spcPts val="0"/>
              </a:spcBef>
              <a:spcAft>
                <a:spcPts val="0"/>
              </a:spcAft>
              <a:buClr>
                <a:srgbClr val="000000"/>
              </a:buClr>
              <a:buSzPts val="4000"/>
              <a:buFont typeface="Noto Sans Symbols"/>
              <a:buNone/>
            </a:pPr>
            <a:r>
              <a:t/>
            </a:r>
            <a:endParaRPr b="1" i="1"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 возможно, </a:t>
            </a:r>
            <a:r>
              <a:rPr b="1" i="1" lang="ru-RU" sz="4000" u="none" cap="none" strike="noStrike">
                <a:solidFill>
                  <a:srgbClr val="3E4247"/>
                </a:solidFill>
                <a:latin typeface="Helvetica Neue Light"/>
                <a:ea typeface="Helvetica Neue Light"/>
                <a:cs typeface="Helvetica Neue Light"/>
                <a:sym typeface="Helvetica Neue Light"/>
              </a:rPr>
              <a:t>с ошибками</a:t>
            </a:r>
            <a:endParaRPr b="1" i="1" sz="4000" u="none" cap="none" strike="noStrike">
              <a:solidFill>
                <a:srgbClr val="3E4247"/>
              </a:solidFill>
              <a:latin typeface="Helvetica Neue Light"/>
              <a:ea typeface="Helvetica Neue Light"/>
              <a:cs typeface="Helvetica Neue Light"/>
              <a:sym typeface="Helvetica Neue Light"/>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 в том виде, в котором они </a:t>
            </a:r>
            <a:r>
              <a:rPr b="1" i="1" lang="ru-RU" sz="4000" u="none" cap="none" strike="noStrike">
                <a:solidFill>
                  <a:srgbClr val="3E4247"/>
                </a:solidFill>
                <a:latin typeface="Helvetica Neue Light"/>
                <a:ea typeface="Helvetica Neue Light"/>
                <a:cs typeface="Helvetica Neue Light"/>
                <a:sym typeface="Helvetica Neue Light"/>
              </a:rPr>
              <a:t>возникли в системе-источнике</a:t>
            </a:r>
            <a:endParaRPr b="1" i="1" sz="4000" u="none" cap="none" strike="noStrike">
              <a:solidFill>
                <a:srgbClr val="3E4247"/>
              </a:solidFill>
              <a:latin typeface="Helvetica Neue Light"/>
              <a:ea typeface="Helvetica Neue Light"/>
              <a:cs typeface="Helvetica Neue Light"/>
              <a:sym typeface="Helvetica Neue Light"/>
            </a:endParaRPr>
          </a:p>
        </p:txBody>
      </p:sp>
      <p:pic>
        <p:nvPicPr>
          <p:cNvPr id="1355" name="Google Shape;1355;p81"/>
          <p:cNvPicPr preferRelativeResize="0"/>
          <p:nvPr/>
        </p:nvPicPr>
        <p:blipFill rotWithShape="1">
          <a:blip r:embed="rId4">
            <a:alphaModFix amt="40000"/>
          </a:blip>
          <a:srcRect b="0" l="0" r="0" t="0"/>
          <a:stretch/>
        </p:blipFill>
        <p:spPr>
          <a:xfrm>
            <a:off x="12318490" y="3182851"/>
            <a:ext cx="5386368" cy="2400300"/>
          </a:xfrm>
          <a:prstGeom prst="rect">
            <a:avLst/>
          </a:prstGeom>
          <a:noFill/>
          <a:ln>
            <a:noFill/>
          </a:ln>
        </p:spPr>
      </p:pic>
      <p:pic>
        <p:nvPicPr>
          <p:cNvPr descr="Pcy;&amp;ocy;&amp;khcy;&amp;ocy;&amp;zhcy;&amp;iecy;&amp;iecy;" id="1356" name="Google Shape;1356;p81"/>
          <p:cNvPicPr preferRelativeResize="0"/>
          <p:nvPr/>
        </p:nvPicPr>
        <p:blipFill rotWithShape="1">
          <a:blip r:embed="rId5">
            <a:alphaModFix amt="92000"/>
          </a:blip>
          <a:srcRect b="0" l="0" r="0" t="0"/>
          <a:stretch/>
        </p:blipFill>
        <p:spPr>
          <a:xfrm>
            <a:off x="15778858" y="2989552"/>
            <a:ext cx="7244318" cy="4118345"/>
          </a:xfrm>
          <a:prstGeom prst="rect">
            <a:avLst/>
          </a:prstGeom>
          <a:noFill/>
          <a:ln>
            <a:noFill/>
          </a:ln>
        </p:spPr>
      </p:pic>
      <p:pic>
        <p:nvPicPr>
          <p:cNvPr descr="Pcy;&amp;ocy;&amp;khcy;&amp;ocy;&amp;zhcy;&amp;iecy;&amp;iecy;" id="1357" name="Google Shape;1357;p81"/>
          <p:cNvPicPr preferRelativeResize="0"/>
          <p:nvPr/>
        </p:nvPicPr>
        <p:blipFill rotWithShape="1">
          <a:blip r:embed="rId6">
            <a:alphaModFix amt="60000"/>
          </a:blip>
          <a:srcRect b="0" l="0" r="0" t="0"/>
          <a:stretch/>
        </p:blipFill>
        <p:spPr>
          <a:xfrm>
            <a:off x="12028846" y="4913368"/>
            <a:ext cx="7155180" cy="4163671"/>
          </a:xfrm>
          <a:prstGeom prst="rect">
            <a:avLst/>
          </a:prstGeom>
          <a:noFill/>
          <a:ln>
            <a:noFill/>
          </a:ln>
        </p:spPr>
      </p:pic>
      <p:pic>
        <p:nvPicPr>
          <p:cNvPr descr="Kcy;&amp;acy;&amp;rcy;&amp;tcy;&amp;icy;&amp;ncy;&amp;kcy;&amp;icy" id="1358" name="Google Shape;1358;p81"/>
          <p:cNvPicPr preferRelativeResize="0"/>
          <p:nvPr/>
        </p:nvPicPr>
        <p:blipFill rotWithShape="1">
          <a:blip r:embed="rId7">
            <a:alphaModFix amt="70000"/>
          </a:blip>
          <a:srcRect b="0" l="0" r="0" t="0"/>
          <a:stretch/>
        </p:blipFill>
        <p:spPr>
          <a:xfrm>
            <a:off x="16449348" y="6627487"/>
            <a:ext cx="6945991" cy="4112332"/>
          </a:xfrm>
          <a:prstGeom prst="rect">
            <a:avLst/>
          </a:prstGeom>
          <a:noFill/>
          <a:ln>
            <a:noFill/>
          </a:ln>
        </p:spPr>
      </p:pic>
      <p:pic>
        <p:nvPicPr>
          <p:cNvPr descr="Pcy;&amp;ocy;&amp;khcy;&amp;ocy;&amp;zhcy;&amp;iecy;&amp;iecy;" id="1359" name="Google Shape;1359;p81"/>
          <p:cNvPicPr preferRelativeResize="0"/>
          <p:nvPr/>
        </p:nvPicPr>
        <p:blipFill rotWithShape="1">
          <a:blip r:embed="rId8">
            <a:alphaModFix amt="60000"/>
          </a:blip>
          <a:srcRect b="0" l="0" r="0" t="0"/>
          <a:stretch/>
        </p:blipFill>
        <p:spPr>
          <a:xfrm>
            <a:off x="12513476" y="9171731"/>
            <a:ext cx="7543415" cy="39375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pic>
        <p:nvPicPr>
          <p:cNvPr id="1364" name="Google Shape;1364;p82"/>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365" name="Google Shape;1365;p82"/>
          <p:cNvSpPr/>
          <p:nvPr/>
        </p:nvSpPr>
        <p:spPr>
          <a:xfrm>
            <a:off x="3902927" y="5236845"/>
            <a:ext cx="16303083" cy="132196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Состояния данных</a:t>
            </a:r>
            <a:endParaRPr/>
          </a:p>
        </p:txBody>
      </p:sp>
      <p:pic>
        <p:nvPicPr>
          <p:cNvPr id="1366" name="Google Shape;1366;p82"/>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pic>
        <p:nvPicPr>
          <p:cNvPr id="1371" name="Google Shape;1371;p83"/>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372" name="Google Shape;1372;p83"/>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DATA AT REST</a:t>
            </a:r>
            <a:endParaRPr b="0" i="0" sz="5000" u="none" cap="none" strike="noStrike">
              <a:solidFill>
                <a:srgbClr val="4A687E"/>
              </a:solidFill>
              <a:latin typeface="Arial"/>
              <a:ea typeface="Arial"/>
              <a:cs typeface="Arial"/>
              <a:sym typeface="Arial"/>
            </a:endParaRPr>
          </a:p>
        </p:txBody>
      </p:sp>
      <p:cxnSp>
        <p:nvCxnSpPr>
          <p:cNvPr id="1373" name="Google Shape;1373;p83"/>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374" name="Google Shape;1374;p83"/>
          <p:cNvSpPr txBox="1"/>
          <p:nvPr/>
        </p:nvSpPr>
        <p:spPr>
          <a:xfrm>
            <a:off x="1958213" y="3125695"/>
            <a:ext cx="10934827" cy="8104783"/>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данные, хранимые на жестких дисках, компакт-дисках, съемных носителях или других подобных носителях</a:t>
            </a:r>
            <a:endParaRPr/>
          </a:p>
          <a:p>
            <a:pPr indent="-660400" lvl="0" marL="914400" marR="0" rtl="0" algn="just">
              <a:lnSpc>
                <a:spcPct val="100000"/>
              </a:lnSpc>
              <a:spcBef>
                <a:spcPts val="0"/>
              </a:spcBef>
              <a:spcAft>
                <a:spcPts val="0"/>
              </a:spcAft>
              <a:buClr>
                <a:srgbClr val="000000"/>
              </a:buClr>
              <a:buSzPts val="4000"/>
              <a:buFont typeface="Noto Sans Symbols"/>
              <a:buNone/>
            </a:pPr>
            <a:r>
              <a:t/>
            </a:r>
            <a:endParaRPr b="1" i="1"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данные, постоянно или временно хранимые, в том или ином виде, включая, но не ограничиваясь жесткими дисками, энергонезависимой или энергозависимой памятью</a:t>
            </a:r>
            <a:endParaRPr/>
          </a:p>
          <a:p>
            <a:pPr indent="-660400" lvl="0" marL="914400" marR="0" rtl="0" algn="just">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данные, в конечной точке назначения, в процессе передачи или транспортировки данных</a:t>
            </a:r>
            <a:endParaRPr/>
          </a:p>
        </p:txBody>
      </p:sp>
      <p:pic>
        <p:nvPicPr>
          <p:cNvPr descr="Pcy;&amp;ocy;&amp;khcy;&amp;ocy;&amp;zhcy;&amp;iecy;&amp;iecy;" id="1375" name="Google Shape;1375;p83"/>
          <p:cNvPicPr preferRelativeResize="0"/>
          <p:nvPr/>
        </p:nvPicPr>
        <p:blipFill rotWithShape="1">
          <a:blip r:embed="rId4">
            <a:alphaModFix/>
          </a:blip>
          <a:srcRect b="0" l="0" r="0" t="0"/>
          <a:stretch/>
        </p:blipFill>
        <p:spPr>
          <a:xfrm>
            <a:off x="14386559" y="3409191"/>
            <a:ext cx="7901247" cy="75377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pic>
        <p:nvPicPr>
          <p:cNvPr id="1380" name="Google Shape;1380;p84"/>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381" name="Google Shape;1381;p84"/>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DATA IN USE</a:t>
            </a:r>
            <a:endParaRPr b="0" i="0" sz="5000" u="none" cap="none" strike="noStrike">
              <a:solidFill>
                <a:srgbClr val="4A687E"/>
              </a:solidFill>
              <a:latin typeface="Arial"/>
              <a:ea typeface="Arial"/>
              <a:cs typeface="Arial"/>
              <a:sym typeface="Arial"/>
            </a:endParaRPr>
          </a:p>
        </p:txBody>
      </p:sp>
      <p:cxnSp>
        <p:nvCxnSpPr>
          <p:cNvPr id="1382" name="Google Shape;1382;p84"/>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pic>
        <p:nvPicPr>
          <p:cNvPr descr="Kcy;&amp;acy;&amp;rcy;&amp;tcy;&amp;icy;&amp;ncy;&amp;kcy;&amp;icy" id="1383" name="Google Shape;1383;p84"/>
          <p:cNvPicPr preferRelativeResize="0"/>
          <p:nvPr/>
        </p:nvPicPr>
        <p:blipFill rotWithShape="1">
          <a:blip r:embed="rId4">
            <a:alphaModFix/>
          </a:blip>
          <a:srcRect b="0" l="0" r="0" t="0"/>
          <a:stretch/>
        </p:blipFill>
        <p:spPr>
          <a:xfrm>
            <a:off x="14782800" y="3749793"/>
            <a:ext cx="8571807" cy="8571807"/>
          </a:xfrm>
          <a:prstGeom prst="rect">
            <a:avLst/>
          </a:prstGeom>
          <a:noFill/>
          <a:ln>
            <a:noFill/>
          </a:ln>
        </p:spPr>
      </p:pic>
      <p:sp>
        <p:nvSpPr>
          <p:cNvPr id="1384" name="Google Shape;1384;p84"/>
          <p:cNvSpPr txBox="1"/>
          <p:nvPr/>
        </p:nvSpPr>
        <p:spPr>
          <a:xfrm>
            <a:off x="1898225" y="3125695"/>
            <a:ext cx="10934827" cy="5027017"/>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данные, прочитанные с постоянных носителей (Data at Rest), и обрабатываемые в текущий момент времени</a:t>
            </a:r>
            <a:endParaRPr b="0" i="0" sz="4000" u="none" cap="none" strike="noStrike">
              <a:solidFill>
                <a:srgbClr val="3E4247"/>
              </a:solidFill>
              <a:latin typeface="Helvetica Neue Light"/>
              <a:ea typeface="Helvetica Neue Light"/>
              <a:cs typeface="Helvetica Neue Light"/>
              <a:sym typeface="Helvetica Neue Light"/>
            </a:endParaRPr>
          </a:p>
          <a:p>
            <a:pPr indent="-660400" lvl="0" marL="914400" marR="0" rtl="0" algn="just">
              <a:lnSpc>
                <a:spcPct val="100000"/>
              </a:lnSpc>
              <a:spcBef>
                <a:spcPts val="0"/>
              </a:spcBef>
              <a:spcAft>
                <a:spcPts val="0"/>
              </a:spcAft>
              <a:buClr>
                <a:srgbClr val="000000"/>
              </a:buClr>
              <a:buSzPts val="4000"/>
              <a:buFont typeface="Noto Sans Symbols"/>
              <a:buNone/>
            </a:pPr>
            <a:r>
              <a:t/>
            </a:r>
            <a:endParaRPr b="1" i="1"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“активные”, обрабатываемые данные, обычно находящиеся о оперативной памяти компьютера (RAM)</a:t>
            </a:r>
            <a:endParaRPr b="1" i="1" sz="40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pic>
        <p:nvPicPr>
          <p:cNvPr id="1389" name="Google Shape;1389;p85"/>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390" name="Google Shape;1390;p85"/>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DATA AT REST &amp; DATE IN USE</a:t>
            </a:r>
            <a:endParaRPr b="0" i="0" sz="5000" u="none" cap="none" strike="noStrike">
              <a:solidFill>
                <a:srgbClr val="4A687E"/>
              </a:solidFill>
              <a:latin typeface="Arial"/>
              <a:ea typeface="Arial"/>
              <a:cs typeface="Arial"/>
              <a:sym typeface="Arial"/>
            </a:endParaRPr>
          </a:p>
        </p:txBody>
      </p:sp>
      <p:cxnSp>
        <p:nvCxnSpPr>
          <p:cNvPr id="1391" name="Google Shape;1391;p85"/>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392" name="Google Shape;1392;p85"/>
          <p:cNvSpPr/>
          <p:nvPr/>
        </p:nvSpPr>
        <p:spPr>
          <a:xfrm>
            <a:off x="1523999" y="3657600"/>
            <a:ext cx="15118082" cy="7802880"/>
          </a:xfrm>
          <a:prstGeom prst="ellipse">
            <a:avLst/>
          </a:prstGeom>
          <a:solidFill>
            <a:srgbClr val="81C1FD">
              <a:alpha val="40000"/>
            </a:srgbClr>
          </a:solidFill>
          <a:ln cap="flat" cmpd="sng" w="9525">
            <a:solidFill>
              <a:srgbClr val="024B90"/>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393" name="Google Shape;1393;p85"/>
          <p:cNvSpPr/>
          <p:nvPr/>
        </p:nvSpPr>
        <p:spPr>
          <a:xfrm>
            <a:off x="7863839" y="3657600"/>
            <a:ext cx="15118082" cy="7802880"/>
          </a:xfrm>
          <a:prstGeom prst="ellipse">
            <a:avLst/>
          </a:prstGeom>
          <a:solidFill>
            <a:srgbClr val="69FE98">
              <a:alpha val="40000"/>
            </a:srgbClr>
          </a:solidFill>
          <a:ln cap="flat" cmpd="sng" w="9525">
            <a:solidFill>
              <a:srgbClr val="006620"/>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394" name="Google Shape;1394;p85"/>
          <p:cNvSpPr txBox="1"/>
          <p:nvPr/>
        </p:nvSpPr>
        <p:spPr>
          <a:xfrm>
            <a:off x="18047444" y="5656241"/>
            <a:ext cx="3872856" cy="93358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3F3F3F"/>
              </a:buClr>
              <a:buSzPts val="5400"/>
              <a:buFont typeface="Helvetica Neue Light"/>
              <a:buNone/>
            </a:pPr>
            <a:r>
              <a:rPr b="1" i="0" lang="ru-RU" sz="5400" u="none" cap="none" strike="noStrike">
                <a:solidFill>
                  <a:srgbClr val="3F3F3F"/>
                </a:solidFill>
                <a:latin typeface="Helvetica Neue Light"/>
                <a:ea typeface="Helvetica Neue Light"/>
                <a:cs typeface="Helvetica Neue Light"/>
                <a:sym typeface="Helvetica Neue Light"/>
              </a:rPr>
              <a:t>Data in Use</a:t>
            </a:r>
            <a:endParaRPr b="1" i="0" sz="5400" u="none" cap="none" strike="noStrike">
              <a:solidFill>
                <a:srgbClr val="3F3F3F"/>
              </a:solidFill>
              <a:latin typeface="Helvetica Neue Light"/>
              <a:ea typeface="Helvetica Neue Light"/>
              <a:cs typeface="Helvetica Neue Light"/>
              <a:sym typeface="Helvetica Neue Light"/>
            </a:endParaRPr>
          </a:p>
        </p:txBody>
      </p:sp>
      <p:sp>
        <p:nvSpPr>
          <p:cNvPr id="1395" name="Google Shape;1395;p85"/>
          <p:cNvSpPr txBox="1"/>
          <p:nvPr/>
        </p:nvSpPr>
        <p:spPr>
          <a:xfrm>
            <a:off x="3728691" y="5644445"/>
            <a:ext cx="4103688" cy="93358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3F3F3F"/>
              </a:buClr>
              <a:buSzPts val="5400"/>
              <a:buFont typeface="Helvetica Neue Light"/>
              <a:buNone/>
            </a:pPr>
            <a:r>
              <a:rPr b="1" i="0" lang="ru-RU" sz="5400" u="none" cap="none" strike="noStrike">
                <a:solidFill>
                  <a:srgbClr val="3F3F3F"/>
                </a:solidFill>
                <a:latin typeface="Helvetica Neue Light"/>
                <a:ea typeface="Helvetica Neue Light"/>
                <a:cs typeface="Helvetica Neue Light"/>
                <a:sym typeface="Helvetica Neue Light"/>
              </a:rPr>
              <a:t>Data at Rest</a:t>
            </a:r>
            <a:endParaRPr b="1" i="0" sz="5400" u="none" cap="none" strike="noStrike">
              <a:solidFill>
                <a:srgbClr val="3F3F3F"/>
              </a:solidFill>
              <a:latin typeface="Helvetica Neue Light"/>
              <a:ea typeface="Helvetica Neue Light"/>
              <a:cs typeface="Helvetica Neue Light"/>
              <a:sym typeface="Helvetica Neue Light"/>
            </a:endParaRPr>
          </a:p>
        </p:txBody>
      </p:sp>
      <p:sp>
        <p:nvSpPr>
          <p:cNvPr id="1396" name="Google Shape;1396;p85"/>
          <p:cNvSpPr txBox="1"/>
          <p:nvPr/>
        </p:nvSpPr>
        <p:spPr>
          <a:xfrm>
            <a:off x="10464427" y="5644445"/>
            <a:ext cx="4103688" cy="93358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3F3F3F"/>
              </a:buClr>
              <a:buSzPts val="5400"/>
              <a:buFont typeface="Helvetica Neue Light"/>
              <a:buNone/>
            </a:pPr>
            <a:r>
              <a:rPr b="1" i="0" lang="ru-RU" sz="5400" u="none" cap="none" strike="noStrike">
                <a:solidFill>
                  <a:srgbClr val="3F3F3F"/>
                </a:solidFill>
                <a:latin typeface="Helvetica Neue Light"/>
                <a:ea typeface="Helvetica Neue Light"/>
                <a:cs typeface="Helvetica Neue Light"/>
                <a:sym typeface="Helvetica Neue Light"/>
              </a:rPr>
              <a:t>Data at Rest</a:t>
            </a:r>
            <a:endParaRPr b="1" i="0" sz="5400" u="none" cap="none" strike="noStrike">
              <a:solidFill>
                <a:srgbClr val="3F3F3F"/>
              </a:solidFill>
              <a:latin typeface="Helvetica Neue Light"/>
              <a:ea typeface="Helvetica Neue Light"/>
              <a:cs typeface="Helvetica Neue Light"/>
              <a:sym typeface="Helvetica Neue Light"/>
            </a:endParaRPr>
          </a:p>
        </p:txBody>
      </p:sp>
      <p:sp>
        <p:nvSpPr>
          <p:cNvPr id="1397" name="Google Shape;1397;p85"/>
          <p:cNvSpPr txBox="1"/>
          <p:nvPr/>
        </p:nvSpPr>
        <p:spPr>
          <a:xfrm>
            <a:off x="3117425" y="7133458"/>
            <a:ext cx="5326221" cy="1949252"/>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000000"/>
              </a:buClr>
              <a:buSzPts val="4000"/>
              <a:buFont typeface="Noto Sans Symbols"/>
              <a:buChar char="✔"/>
            </a:pPr>
            <a:r>
              <a:rPr b="0" i="0" lang="ru-RU" sz="4000" u="none" cap="none" strike="noStrike">
                <a:solidFill>
                  <a:srgbClr val="000000"/>
                </a:solidFill>
                <a:latin typeface="Helvetica Neue Light"/>
                <a:ea typeface="Helvetica Neue Light"/>
                <a:cs typeface="Helvetica Neue Light"/>
                <a:sym typeface="Helvetica Neue Light"/>
              </a:rPr>
              <a:t>не активные</a:t>
            </a:r>
            <a:endParaRPr/>
          </a:p>
          <a:p>
            <a:pPr indent="-914400" lvl="0" marL="914400" marR="0" rtl="0" algn="just">
              <a:lnSpc>
                <a:spcPct val="100000"/>
              </a:lnSpc>
              <a:spcBef>
                <a:spcPts val="0"/>
              </a:spcBef>
              <a:spcAft>
                <a:spcPts val="0"/>
              </a:spcAft>
              <a:buClr>
                <a:srgbClr val="000000"/>
              </a:buClr>
              <a:buSzPts val="4000"/>
              <a:buFont typeface="Noto Sans Symbols"/>
              <a:buChar char="✔"/>
            </a:pPr>
            <a:r>
              <a:rPr b="0" i="0" lang="ru-RU" sz="4000" u="none" cap="none" strike="noStrike">
                <a:solidFill>
                  <a:srgbClr val="000000"/>
                </a:solidFill>
                <a:latin typeface="Helvetica Neue Light"/>
                <a:ea typeface="Helvetica Neue Light"/>
                <a:cs typeface="Helvetica Neue Light"/>
                <a:sym typeface="Helvetica Neue Light"/>
              </a:rPr>
              <a:t>не изменяемые</a:t>
            </a:r>
            <a:endParaRPr/>
          </a:p>
          <a:p>
            <a:pPr indent="-914400" lvl="0" marL="914400" marR="0" rtl="0" algn="just">
              <a:lnSpc>
                <a:spcPct val="100000"/>
              </a:lnSpc>
              <a:spcBef>
                <a:spcPts val="0"/>
              </a:spcBef>
              <a:spcAft>
                <a:spcPts val="0"/>
              </a:spcAft>
              <a:buClr>
                <a:srgbClr val="000000"/>
              </a:buClr>
              <a:buSzPts val="4000"/>
              <a:buFont typeface="Noto Sans Symbols"/>
              <a:buChar char="✔"/>
            </a:pPr>
            <a:r>
              <a:rPr b="0" i="0" lang="ru-RU" sz="4000" u="none" cap="none" strike="noStrike">
                <a:solidFill>
                  <a:srgbClr val="000000"/>
                </a:solidFill>
                <a:latin typeface="Helvetica Neue Light"/>
                <a:ea typeface="Helvetica Neue Light"/>
                <a:cs typeface="Helvetica Neue Light"/>
                <a:sym typeface="Helvetica Neue Light"/>
              </a:rPr>
              <a:t>архивные</a:t>
            </a:r>
            <a:endParaRPr b="0" i="0" sz="4000" u="none" cap="none" strike="noStrike">
              <a:solidFill>
                <a:srgbClr val="000000"/>
              </a:solidFill>
              <a:latin typeface="Helvetica Neue Light"/>
              <a:ea typeface="Helvetica Neue Light"/>
              <a:cs typeface="Helvetica Neue Light"/>
              <a:sym typeface="Helvetica Neue Light"/>
            </a:endParaRPr>
          </a:p>
        </p:txBody>
      </p:sp>
      <p:sp>
        <p:nvSpPr>
          <p:cNvPr id="1398" name="Google Shape;1398;p85"/>
          <p:cNvSpPr txBox="1"/>
          <p:nvPr/>
        </p:nvSpPr>
        <p:spPr>
          <a:xfrm>
            <a:off x="9792545" y="7133458"/>
            <a:ext cx="5447455" cy="1949252"/>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000000"/>
              </a:buClr>
              <a:buSzPts val="4000"/>
              <a:buFont typeface="Noto Sans Symbols"/>
              <a:buChar char="✔"/>
            </a:pPr>
            <a:r>
              <a:rPr b="0" i="0" lang="ru-RU" sz="4000" u="none" cap="none" strike="noStrike">
                <a:solidFill>
                  <a:srgbClr val="000000"/>
                </a:solidFill>
                <a:latin typeface="Helvetica Neue Light"/>
                <a:ea typeface="Helvetica Neue Light"/>
                <a:cs typeface="Helvetica Neue Light"/>
                <a:sym typeface="Helvetica Neue Light"/>
              </a:rPr>
              <a:t>не активные</a:t>
            </a:r>
            <a:endParaRPr/>
          </a:p>
          <a:p>
            <a:pPr indent="-914400" lvl="0" marL="914400" marR="0" rtl="0" algn="just">
              <a:lnSpc>
                <a:spcPct val="100000"/>
              </a:lnSpc>
              <a:spcBef>
                <a:spcPts val="0"/>
              </a:spcBef>
              <a:spcAft>
                <a:spcPts val="0"/>
              </a:spcAft>
              <a:buClr>
                <a:srgbClr val="000000"/>
              </a:buClr>
              <a:buSzPts val="4000"/>
              <a:buFont typeface="Noto Sans Symbols"/>
              <a:buChar char="✔"/>
            </a:pPr>
            <a:r>
              <a:rPr b="0" i="0" lang="ru-RU" sz="4000" u="none" cap="none" strike="noStrike">
                <a:solidFill>
                  <a:srgbClr val="000000"/>
                </a:solidFill>
                <a:latin typeface="Helvetica Neue Light"/>
                <a:ea typeface="Helvetica Neue Light"/>
                <a:cs typeface="Helvetica Neue Light"/>
                <a:sym typeface="Helvetica Neue Light"/>
              </a:rPr>
              <a:t>редко изменяемые</a:t>
            </a:r>
            <a:endParaRPr/>
          </a:p>
          <a:p>
            <a:pPr indent="-914400" lvl="0" marL="914400" marR="0" rtl="0" algn="just">
              <a:lnSpc>
                <a:spcPct val="100000"/>
              </a:lnSpc>
              <a:spcBef>
                <a:spcPts val="0"/>
              </a:spcBef>
              <a:spcAft>
                <a:spcPts val="0"/>
              </a:spcAft>
              <a:buClr>
                <a:srgbClr val="000000"/>
              </a:buClr>
              <a:buSzPts val="4000"/>
              <a:buFont typeface="Noto Sans Symbols"/>
              <a:buChar char="✔"/>
            </a:pPr>
            <a:r>
              <a:rPr b="0" i="0" lang="ru-RU" sz="4000" u="none" cap="none" strike="noStrike">
                <a:solidFill>
                  <a:srgbClr val="000000"/>
                </a:solidFill>
                <a:latin typeface="Helvetica Neue Light"/>
                <a:ea typeface="Helvetica Neue Light"/>
                <a:cs typeface="Helvetica Neue Light"/>
                <a:sym typeface="Helvetica Neue Light"/>
              </a:rPr>
              <a:t>справочные</a:t>
            </a:r>
            <a:endParaRPr b="0" i="0" sz="4000" u="none" cap="none" strike="noStrike">
              <a:solidFill>
                <a:srgbClr val="000000"/>
              </a:solidFill>
              <a:latin typeface="Helvetica Neue Light"/>
              <a:ea typeface="Helvetica Neue Light"/>
              <a:cs typeface="Helvetica Neue Light"/>
              <a:sym typeface="Helvetica Neue Light"/>
            </a:endParaRPr>
          </a:p>
        </p:txBody>
      </p:sp>
      <p:sp>
        <p:nvSpPr>
          <p:cNvPr id="1399" name="Google Shape;1399;p85"/>
          <p:cNvSpPr txBox="1"/>
          <p:nvPr/>
        </p:nvSpPr>
        <p:spPr>
          <a:xfrm>
            <a:off x="17260145" y="7163938"/>
            <a:ext cx="5447455" cy="1949252"/>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000000"/>
              </a:buClr>
              <a:buSzPts val="4000"/>
              <a:buFont typeface="Noto Sans Symbols"/>
              <a:buChar char="✔"/>
            </a:pPr>
            <a:r>
              <a:rPr b="0" i="0" lang="ru-RU" sz="4000" u="none" cap="none" strike="noStrike">
                <a:solidFill>
                  <a:srgbClr val="000000"/>
                </a:solidFill>
                <a:latin typeface="Helvetica Neue Light"/>
                <a:ea typeface="Helvetica Neue Light"/>
                <a:cs typeface="Helvetica Neue Light"/>
                <a:sym typeface="Helvetica Neue Light"/>
              </a:rPr>
              <a:t>активные</a:t>
            </a:r>
            <a:endParaRPr/>
          </a:p>
          <a:p>
            <a:pPr indent="-914400" lvl="0" marL="914400" marR="0" rtl="0" algn="just">
              <a:lnSpc>
                <a:spcPct val="100000"/>
              </a:lnSpc>
              <a:spcBef>
                <a:spcPts val="0"/>
              </a:spcBef>
              <a:spcAft>
                <a:spcPts val="0"/>
              </a:spcAft>
              <a:buClr>
                <a:srgbClr val="000000"/>
              </a:buClr>
              <a:buSzPts val="4000"/>
              <a:buFont typeface="Noto Sans Symbols"/>
              <a:buChar char="✔"/>
            </a:pPr>
            <a:r>
              <a:rPr b="0" i="0" lang="ru-RU" sz="4000" u="none" cap="none" strike="noStrike">
                <a:solidFill>
                  <a:srgbClr val="000000"/>
                </a:solidFill>
                <a:latin typeface="Helvetica Neue Light"/>
                <a:ea typeface="Helvetica Neue Light"/>
                <a:cs typeface="Helvetica Neue Light"/>
                <a:sym typeface="Helvetica Neue Light"/>
              </a:rPr>
              <a:t>часто изменяемые</a:t>
            </a:r>
            <a:endParaRPr/>
          </a:p>
          <a:p>
            <a:pPr indent="-914400" lvl="0" marL="914400" marR="0" rtl="0" algn="just">
              <a:lnSpc>
                <a:spcPct val="100000"/>
              </a:lnSpc>
              <a:spcBef>
                <a:spcPts val="0"/>
              </a:spcBef>
              <a:spcAft>
                <a:spcPts val="0"/>
              </a:spcAft>
              <a:buClr>
                <a:srgbClr val="000000"/>
              </a:buClr>
              <a:buSzPts val="4000"/>
              <a:buFont typeface="Noto Sans Symbols"/>
              <a:buChar char="✔"/>
            </a:pPr>
            <a:r>
              <a:rPr b="0" i="0" lang="ru-RU" sz="4000" u="none" cap="none" strike="noStrike">
                <a:solidFill>
                  <a:srgbClr val="000000"/>
                </a:solidFill>
                <a:latin typeface="Helvetica Neue Light"/>
                <a:ea typeface="Helvetica Neue Light"/>
                <a:cs typeface="Helvetica Neue Light"/>
                <a:sym typeface="Helvetica Neue Light"/>
              </a:rPr>
              <a:t>операционные</a:t>
            </a:r>
            <a:endParaRPr b="0" i="0" sz="4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pic>
        <p:nvPicPr>
          <p:cNvPr id="1404" name="Google Shape;1404;p86"/>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405" name="Google Shape;1405;p86"/>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DATA IN MOTION</a:t>
            </a:r>
            <a:endParaRPr b="0" i="0" sz="5000" u="none" cap="none" strike="noStrike">
              <a:solidFill>
                <a:srgbClr val="4A687E"/>
              </a:solidFill>
              <a:latin typeface="Arial"/>
              <a:ea typeface="Arial"/>
              <a:cs typeface="Arial"/>
              <a:sym typeface="Arial"/>
            </a:endParaRPr>
          </a:p>
        </p:txBody>
      </p:sp>
      <p:cxnSp>
        <p:nvCxnSpPr>
          <p:cNvPr id="1406" name="Google Shape;1406;p86"/>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407" name="Google Shape;1407;p86"/>
          <p:cNvSpPr txBox="1"/>
          <p:nvPr/>
        </p:nvSpPr>
        <p:spPr>
          <a:xfrm>
            <a:off x="1898225" y="3125695"/>
            <a:ext cx="10934827" cy="6258123"/>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данные, обрабатываемые или анализируемые в реальном, или близком к реальном, времени</a:t>
            </a:r>
            <a:endParaRPr b="0" i="0" sz="4000" u="none" cap="none" strike="noStrike">
              <a:solidFill>
                <a:srgbClr val="3E4247"/>
              </a:solidFill>
              <a:latin typeface="Helvetica Neue Light"/>
              <a:ea typeface="Helvetica Neue Light"/>
              <a:cs typeface="Helvetica Neue Light"/>
              <a:sym typeface="Helvetica Neue Light"/>
            </a:endParaRPr>
          </a:p>
          <a:p>
            <a:pPr indent="-660400" lvl="0" marL="914400" marR="0" rtl="0" algn="just">
              <a:lnSpc>
                <a:spcPct val="100000"/>
              </a:lnSpc>
              <a:spcBef>
                <a:spcPts val="0"/>
              </a:spcBef>
              <a:spcAft>
                <a:spcPts val="0"/>
              </a:spcAft>
              <a:buClr>
                <a:srgbClr val="000000"/>
              </a:buClr>
              <a:buSzPts val="4000"/>
              <a:buFont typeface="Noto Sans Symbols"/>
              <a:buNone/>
            </a:pPr>
            <a:r>
              <a:t/>
            </a:r>
            <a:endParaRPr b="1" i="1"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данные, передаваемые между устройствами любыми возможными способами</a:t>
            </a:r>
            <a:endParaRPr/>
          </a:p>
          <a:p>
            <a:pPr indent="-660400" lvl="0" marL="914400" marR="0" rtl="0" algn="just">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данные, еще не поступившие в конечную точку назначения</a:t>
            </a:r>
            <a:endParaRPr/>
          </a:p>
        </p:txBody>
      </p:sp>
      <p:pic>
        <p:nvPicPr>
          <p:cNvPr descr="Pcy;&amp;ocy;&amp;khcy;&amp;ocy;&amp;zhcy;&amp;iecy;&amp;iecy;" id="1408" name="Google Shape;1408;p86"/>
          <p:cNvPicPr preferRelativeResize="0"/>
          <p:nvPr/>
        </p:nvPicPr>
        <p:blipFill rotWithShape="1">
          <a:blip r:embed="rId4">
            <a:alphaModFix/>
          </a:blip>
          <a:srcRect b="0" l="0" r="0" t="0"/>
          <a:stretch/>
        </p:blipFill>
        <p:spPr>
          <a:xfrm>
            <a:off x="14356080" y="3144167"/>
            <a:ext cx="8168640" cy="626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42"/>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85" name="Google Shape;185;p42"/>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ЕЖЕГОДНЫЙ РОСТ ДАННЫХ</a:t>
            </a:r>
            <a:endParaRPr b="0" i="0" sz="5000" u="none" cap="none" strike="noStrike">
              <a:solidFill>
                <a:srgbClr val="4A687E"/>
              </a:solidFill>
              <a:latin typeface="Arial"/>
              <a:ea typeface="Arial"/>
              <a:cs typeface="Arial"/>
              <a:sym typeface="Arial"/>
            </a:endParaRPr>
          </a:p>
        </p:txBody>
      </p:sp>
      <p:cxnSp>
        <p:nvCxnSpPr>
          <p:cNvPr id="186" name="Google Shape;186;p42"/>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87" name="Google Shape;187;p42"/>
          <p:cNvSpPr/>
          <p:nvPr/>
        </p:nvSpPr>
        <p:spPr>
          <a:xfrm>
            <a:off x="11657214" y="12674792"/>
            <a:ext cx="10630593" cy="47705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A1A6AB"/>
              </a:buClr>
              <a:buSzPts val="2500"/>
              <a:buFont typeface="Helvetica Neue Light"/>
              <a:buNone/>
            </a:pPr>
            <a:r>
              <a:rPr b="1" i="1" lang="ru-RU" sz="2500" u="none" cap="none" strike="noStrike">
                <a:solidFill>
                  <a:srgbClr val="A1A6AB"/>
                </a:solidFill>
                <a:latin typeface="Helvetica Neue Light"/>
                <a:ea typeface="Helvetica Neue Light"/>
                <a:cs typeface="Helvetica Neue Light"/>
                <a:sym typeface="Helvetica Neue Light"/>
              </a:rPr>
              <a:t>http://www.eetimes.com/author.asp?section_id=36&amp;doc_id=1330462</a:t>
            </a:r>
            <a:endParaRPr/>
          </a:p>
        </p:txBody>
      </p:sp>
      <p:pic>
        <p:nvPicPr>
          <p:cNvPr id="188" name="Google Shape;188;p42"/>
          <p:cNvPicPr preferRelativeResize="0"/>
          <p:nvPr/>
        </p:nvPicPr>
        <p:blipFill rotWithShape="1">
          <a:blip r:embed="rId4">
            <a:alphaModFix/>
          </a:blip>
          <a:srcRect b="0" l="0" r="0" t="0"/>
          <a:stretch/>
        </p:blipFill>
        <p:spPr>
          <a:xfrm>
            <a:off x="2004017" y="2630128"/>
            <a:ext cx="20441412" cy="975202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pic>
        <p:nvPicPr>
          <p:cNvPr id="1413" name="Google Shape;1413;p87"/>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414" name="Google Shape;1414;p87"/>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DATA AT REST vs DATA IN MOTION</a:t>
            </a:r>
            <a:endParaRPr b="0" i="0" sz="5000" u="none" cap="none" strike="noStrike">
              <a:solidFill>
                <a:srgbClr val="4A687E"/>
              </a:solidFill>
              <a:latin typeface="Arial"/>
              <a:ea typeface="Arial"/>
              <a:cs typeface="Arial"/>
              <a:sym typeface="Arial"/>
            </a:endParaRPr>
          </a:p>
        </p:txBody>
      </p:sp>
      <p:cxnSp>
        <p:nvCxnSpPr>
          <p:cNvPr id="1415" name="Google Shape;1415;p87"/>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graphicFrame>
        <p:nvGraphicFramePr>
          <p:cNvPr id="1416" name="Google Shape;1416;p87"/>
          <p:cNvGraphicFramePr/>
          <p:nvPr/>
        </p:nvGraphicFramePr>
        <p:xfrm>
          <a:off x="1898225" y="3085276"/>
          <a:ext cx="3000000" cy="3000000"/>
        </p:xfrm>
        <a:graphic>
          <a:graphicData uri="http://schemas.openxmlformats.org/drawingml/2006/table">
            <a:tbl>
              <a:tblPr bandRow="1" firstRow="1">
                <a:noFill/>
                <a:tableStyleId>{1110B6FB-F401-469A-90D8-5E8E85C12089}</a:tableStyleId>
              </a:tblPr>
              <a:tblGrid>
                <a:gridCol w="7885850"/>
                <a:gridCol w="4968250"/>
                <a:gridCol w="8046725"/>
              </a:tblGrid>
              <a:tr h="744050">
                <a:tc>
                  <a:txBody>
                    <a:bodyPr>
                      <a:noAutofit/>
                    </a:bodyPr>
                    <a:lstStyle/>
                    <a:p>
                      <a:pPr indent="0" lvl="0" marL="0" marR="0" rtl="0" algn="ctr">
                        <a:lnSpc>
                          <a:spcPct val="100000"/>
                        </a:lnSpc>
                        <a:spcBef>
                          <a:spcPts val="0"/>
                        </a:spcBef>
                        <a:spcAft>
                          <a:spcPts val="0"/>
                        </a:spcAft>
                        <a:buClr>
                          <a:schemeClr val="dk1"/>
                        </a:buClr>
                        <a:buSzPts val="3200"/>
                        <a:buFont typeface="Helvetica Neue Light"/>
                        <a:buNone/>
                      </a:pPr>
                      <a:r>
                        <a:rPr lang="ru-RU" sz="3200" u="none" cap="none" strike="noStrike"/>
                        <a:t>DATA AT REST</a:t>
                      </a:r>
                      <a:endParaRPr sz="32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200"/>
                        <a:buFont typeface="Helvetica Neue Light"/>
                        <a:buNone/>
                      </a:pPr>
                      <a:r>
                        <a:rPr lang="ru-RU" sz="3200" u="none" cap="none" strike="noStrike"/>
                        <a:t>vs</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200"/>
                        <a:buFont typeface="Helvetica Neue Light"/>
                        <a:buNone/>
                      </a:pPr>
                      <a:r>
                        <a:rPr lang="ru-RU" sz="3200" u="none" cap="none" strike="noStrike"/>
                        <a:t>DATA IN MOTION</a:t>
                      </a:r>
                      <a:endParaRPr/>
                    </a:p>
                  </a:txBody>
                  <a:tcPr marT="45725" marB="45725" marR="91450" marL="91450" anchor="ctr"/>
                </a:tc>
              </a:tr>
              <a:tr h="8036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Пакетная</a:t>
                      </a:r>
                      <a:endParaRPr sz="34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обработка</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В реальном времени</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Гибкие возможности настройки, ”по запросу”</a:t>
                      </a:r>
                      <a:endParaRPr sz="34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инфраструктура</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Выделенная, “always on”</a:t>
                      </a:r>
                      <a:endParaRPr/>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Сохраненные данные</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хранение</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Несохраненные данные</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Высокое, не имеет значения</a:t>
                      </a:r>
                      <a:endParaRPr sz="34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время отклика</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Низкое</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Высокая, крайне высокая</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пропускная способность</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Высокая</a:t>
                      </a:r>
                      <a:endParaRPr sz="3400" u="none" cap="none" strike="noStrike"/>
                    </a:p>
                  </a:txBody>
                  <a:tcPr marT="45725" marB="45725" marR="91450" marL="91450" anchor="ct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pic>
        <p:nvPicPr>
          <p:cNvPr id="1421" name="Google Shape;1421;p88"/>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422" name="Google Shape;1422;p88"/>
          <p:cNvSpPr/>
          <p:nvPr/>
        </p:nvSpPr>
        <p:spPr>
          <a:xfrm>
            <a:off x="3902927" y="5236845"/>
            <a:ext cx="16303083" cy="2472472"/>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Способы обработки данных </a:t>
            </a:r>
            <a:endParaRPr/>
          </a:p>
        </p:txBody>
      </p:sp>
      <p:pic>
        <p:nvPicPr>
          <p:cNvPr id="1423" name="Google Shape;1423;p88"/>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pic>
        <p:nvPicPr>
          <p:cNvPr id="1428" name="Google Shape;1428;p89"/>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429" name="Google Shape;1429;p89"/>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BATCH ОБРАБОТКА</a:t>
            </a:r>
            <a:endParaRPr/>
          </a:p>
        </p:txBody>
      </p:sp>
      <p:cxnSp>
        <p:nvCxnSpPr>
          <p:cNvPr id="1430" name="Google Shape;1430;p89"/>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431" name="Google Shape;1431;p89"/>
          <p:cNvSpPr txBox="1"/>
          <p:nvPr/>
        </p:nvSpPr>
        <p:spPr>
          <a:xfrm>
            <a:off x="1898225" y="3125695"/>
            <a:ext cx="10934827" cy="8104783"/>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техника обработки данных (</a:t>
            </a:r>
            <a:r>
              <a:rPr b="1" i="1" lang="ru-RU" sz="4000" u="none" cap="none" strike="noStrike">
                <a:solidFill>
                  <a:srgbClr val="3E4247"/>
                </a:solidFill>
                <a:latin typeface="Helvetica Neue Light"/>
                <a:ea typeface="Helvetica Neue Light"/>
                <a:cs typeface="Helvetica Neue Light"/>
                <a:sym typeface="Helvetica Neue Light"/>
              </a:rPr>
              <a:t>Data at Rest, Data in Use</a:t>
            </a:r>
            <a:r>
              <a:rPr b="0" i="0" lang="ru-RU" sz="4000" u="none" cap="none" strike="noStrike">
                <a:solidFill>
                  <a:srgbClr val="3E4247"/>
                </a:solidFill>
                <a:latin typeface="Helvetica Neue Light"/>
                <a:ea typeface="Helvetica Neue Light"/>
                <a:cs typeface="Helvetica Neue Light"/>
                <a:sym typeface="Helvetica Neue Light"/>
              </a:rPr>
              <a:t>), оперирующая  </a:t>
            </a:r>
            <a:r>
              <a:rPr b="1" i="1" lang="ru-RU" sz="4000" u="none" cap="none" strike="noStrike">
                <a:solidFill>
                  <a:srgbClr val="3E4247"/>
                </a:solidFill>
                <a:latin typeface="Helvetica Neue Light"/>
                <a:ea typeface="Helvetica Neue Light"/>
                <a:cs typeface="Helvetica Neue Light"/>
                <a:sym typeface="Helvetica Neue Light"/>
              </a:rPr>
              <a:t>пакетом</a:t>
            </a:r>
            <a:r>
              <a:rPr b="0" i="0" lang="ru-RU" sz="4000" u="none" cap="none" strike="noStrike">
                <a:solidFill>
                  <a:srgbClr val="3E4247"/>
                </a:solidFill>
                <a:latin typeface="Helvetica Neue Light"/>
                <a:ea typeface="Helvetica Neue Light"/>
                <a:cs typeface="Helvetica Neue Light"/>
                <a:sym typeface="Helvetica Neue Light"/>
              </a:rPr>
              <a:t> (большим числом элементов) данных, а </a:t>
            </a:r>
            <a:r>
              <a:rPr b="1" i="1" lang="ru-RU" sz="4000" u="none" cap="none" strike="noStrike">
                <a:solidFill>
                  <a:srgbClr val="3E4247"/>
                </a:solidFill>
                <a:latin typeface="Helvetica Neue Light"/>
                <a:ea typeface="Helvetica Neue Light"/>
                <a:cs typeface="Helvetica Neue Light"/>
                <a:sym typeface="Helvetica Neue Light"/>
              </a:rPr>
              <a:t>не индивидуально</a:t>
            </a:r>
            <a:r>
              <a:rPr b="0" i="0" lang="ru-RU" sz="4000" u="none" cap="none" strike="noStrike">
                <a:solidFill>
                  <a:srgbClr val="3E4247"/>
                </a:solidFill>
                <a:latin typeface="Helvetica Neue Light"/>
                <a:ea typeface="Helvetica Neue Light"/>
                <a:cs typeface="Helvetica Neue Light"/>
                <a:sym typeface="Helvetica Neue Light"/>
              </a:rPr>
              <a:t>, каждым отдельно взятым элементом</a:t>
            </a:r>
            <a:endParaRPr/>
          </a:p>
          <a:p>
            <a:pPr indent="-660400" lvl="0" marL="914400" marR="0" rtl="0" algn="just">
              <a:lnSpc>
                <a:spcPct val="100000"/>
              </a:lnSpc>
              <a:spcBef>
                <a:spcPts val="0"/>
              </a:spcBef>
              <a:spcAft>
                <a:spcPts val="0"/>
              </a:spcAft>
              <a:buClr>
                <a:srgbClr val="000000"/>
              </a:buClr>
              <a:buSzPts val="4000"/>
              <a:buFont typeface="Noto Sans Symbols"/>
              <a:buNone/>
            </a:pPr>
            <a:r>
              <a:t/>
            </a:r>
            <a:endParaRPr b="0" i="0" sz="4000" u="none" cap="none" strike="noStrike">
              <a:solidFill>
                <a:srgbClr val="000000"/>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1" i="1" lang="ru-RU" sz="4000" u="none" cap="none" strike="noStrike">
                <a:solidFill>
                  <a:srgbClr val="3E4247"/>
                </a:solidFill>
                <a:latin typeface="Helvetica Neue Light"/>
                <a:ea typeface="Helvetica Neue Light"/>
                <a:cs typeface="Helvetica Neue Light"/>
                <a:sym typeface="Helvetica Neue Light"/>
              </a:rPr>
              <a:t>эффективный способ</a:t>
            </a:r>
            <a:r>
              <a:rPr b="0" i="0" lang="ru-RU" sz="4000" u="none" cap="none" strike="noStrike">
                <a:solidFill>
                  <a:srgbClr val="3E4247"/>
                </a:solidFill>
                <a:latin typeface="Helvetica Neue Light"/>
                <a:ea typeface="Helvetica Neue Light"/>
                <a:cs typeface="Helvetica Neue Light"/>
                <a:sym typeface="Helvetica Neue Light"/>
              </a:rPr>
              <a:t> обработки </a:t>
            </a:r>
            <a:r>
              <a:rPr b="1" i="1" lang="ru-RU" sz="4000" u="none" cap="none" strike="noStrike">
                <a:solidFill>
                  <a:srgbClr val="3E4247"/>
                </a:solidFill>
                <a:latin typeface="Helvetica Neue Light"/>
                <a:ea typeface="Helvetica Neue Light"/>
                <a:cs typeface="Helvetica Neue Light"/>
                <a:sym typeface="Helvetica Neue Light"/>
              </a:rPr>
              <a:t>больших объемов</a:t>
            </a:r>
            <a:r>
              <a:rPr b="0" i="0" lang="ru-RU" sz="4000" u="none" cap="none" strike="noStrike">
                <a:solidFill>
                  <a:srgbClr val="3E4247"/>
                </a:solidFill>
                <a:latin typeface="Helvetica Neue Light"/>
                <a:ea typeface="Helvetica Neue Light"/>
                <a:cs typeface="Helvetica Neue Light"/>
                <a:sym typeface="Helvetica Neue Light"/>
              </a:rPr>
              <a:t> данных, собранных </a:t>
            </a:r>
            <a:r>
              <a:rPr b="1" i="1" lang="ru-RU" sz="4000" u="none" cap="none" strike="noStrike">
                <a:solidFill>
                  <a:srgbClr val="3E4247"/>
                </a:solidFill>
                <a:latin typeface="Helvetica Neue Light"/>
                <a:ea typeface="Helvetica Neue Light"/>
                <a:cs typeface="Helvetica Neue Light"/>
                <a:sym typeface="Helvetica Neue Light"/>
              </a:rPr>
              <a:t>за заданный период</a:t>
            </a:r>
            <a:r>
              <a:rPr b="0" i="0" lang="ru-RU" sz="4000" u="none" cap="none" strike="noStrike">
                <a:solidFill>
                  <a:srgbClr val="3E4247"/>
                </a:solidFill>
                <a:latin typeface="Helvetica Neue Light"/>
                <a:ea typeface="Helvetica Neue Light"/>
                <a:cs typeface="Helvetica Neue Light"/>
                <a:sym typeface="Helvetica Neue Light"/>
              </a:rPr>
              <a:t> времени</a:t>
            </a:r>
            <a:endParaRPr/>
          </a:p>
          <a:p>
            <a:pPr indent="-660400" lvl="0" marL="914400" marR="0" rtl="0" algn="just">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часто используется для </a:t>
            </a:r>
            <a:r>
              <a:rPr b="1" i="1" lang="ru-RU" sz="4000" u="none" cap="none" strike="noStrike">
                <a:solidFill>
                  <a:srgbClr val="3E4247"/>
                </a:solidFill>
                <a:latin typeface="Helvetica Neue Light"/>
                <a:ea typeface="Helvetica Neue Light"/>
                <a:cs typeface="Helvetica Neue Light"/>
                <a:sym typeface="Helvetica Neue Light"/>
              </a:rPr>
              <a:t>оптимизации</a:t>
            </a:r>
            <a:r>
              <a:rPr b="0" i="0" lang="ru-RU" sz="4000" u="none" cap="none" strike="noStrike">
                <a:solidFill>
                  <a:srgbClr val="3E4247"/>
                </a:solidFill>
                <a:latin typeface="Helvetica Neue Light"/>
                <a:ea typeface="Helvetica Neue Light"/>
                <a:cs typeface="Helvetica Neue Light"/>
                <a:sym typeface="Helvetica Neue Light"/>
              </a:rPr>
              <a:t> системных </a:t>
            </a:r>
            <a:r>
              <a:rPr b="1" i="1" lang="ru-RU" sz="4000" u="none" cap="none" strike="noStrike">
                <a:solidFill>
                  <a:srgbClr val="3E4247"/>
                </a:solidFill>
                <a:latin typeface="Helvetica Neue Light"/>
                <a:ea typeface="Helvetica Neue Light"/>
                <a:cs typeface="Helvetica Neue Light"/>
                <a:sym typeface="Helvetica Neue Light"/>
              </a:rPr>
              <a:t>ресурсов</a:t>
            </a:r>
            <a:r>
              <a:rPr b="0" i="0" lang="ru-RU" sz="4000" u="none" cap="none" strike="noStrike">
                <a:solidFill>
                  <a:srgbClr val="3E4247"/>
                </a:solidFill>
                <a:latin typeface="Helvetica Neue Light"/>
                <a:ea typeface="Helvetica Neue Light"/>
                <a:cs typeface="Helvetica Neue Light"/>
                <a:sym typeface="Helvetica Neue Light"/>
              </a:rPr>
              <a:t>, а также модификации данных перед обработкой</a:t>
            </a:r>
            <a:endParaRPr b="0" i="0" sz="4000" u="none" cap="none" strike="noStrike">
              <a:solidFill>
                <a:srgbClr val="3E4247"/>
              </a:solidFill>
              <a:latin typeface="Helvetica Neue Light"/>
              <a:ea typeface="Helvetica Neue Light"/>
              <a:cs typeface="Helvetica Neue Light"/>
              <a:sym typeface="Helvetica Neue Light"/>
            </a:endParaRPr>
          </a:p>
        </p:txBody>
      </p:sp>
      <p:sp>
        <p:nvSpPr>
          <p:cNvPr id="1432" name="Google Shape;1432;p89"/>
          <p:cNvSpPr/>
          <p:nvPr/>
        </p:nvSpPr>
        <p:spPr>
          <a:xfrm>
            <a:off x="13813266" y="5859509"/>
            <a:ext cx="3771057" cy="2637154"/>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INPUT</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433" name="Google Shape;1433;p89"/>
          <p:cNvSpPr/>
          <p:nvPr/>
        </p:nvSpPr>
        <p:spPr>
          <a:xfrm>
            <a:off x="19634945" y="5859509"/>
            <a:ext cx="3771057" cy="2637154"/>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OUTPUT</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434" name="Google Shape;1434;p89"/>
          <p:cNvSpPr/>
          <p:nvPr/>
        </p:nvSpPr>
        <p:spPr>
          <a:xfrm>
            <a:off x="14975114" y="3657599"/>
            <a:ext cx="7173438" cy="5697485"/>
          </a:xfrm>
          <a:custGeom>
            <a:rect b="b" l="l" r="r" t="t"/>
            <a:pathLst>
              <a:path extrusionOk="0" h="120000" w="120000">
                <a:moveTo>
                  <a:pt x="521" y="57101"/>
                </a:moveTo>
                <a:lnTo>
                  <a:pt x="521" y="57101"/>
                </a:lnTo>
                <a:cubicBezTo>
                  <a:pt x="1998" y="26925"/>
                  <a:pt x="25923" y="2656"/>
                  <a:pt x="56130" y="693"/>
                </a:cubicBezTo>
                <a:cubicBezTo>
                  <a:pt x="86338" y="-1271"/>
                  <a:pt x="113214" y="19697"/>
                  <a:pt x="118600" y="49427"/>
                </a:cubicBezTo>
                <a:lnTo>
                  <a:pt x="118600" y="49427"/>
                </a:lnTo>
                <a:lnTo>
                  <a:pt x="109733" y="59756"/>
                </a:lnTo>
                <a:lnTo>
                  <a:pt x="98057" y="49528"/>
                </a:lnTo>
                <a:lnTo>
                  <a:pt x="98057" y="49528"/>
                </a:lnTo>
                <a:cubicBezTo>
                  <a:pt x="92244" y="33549"/>
                  <a:pt x="74134" y="23464"/>
                  <a:pt x="55014" y="25558"/>
                </a:cubicBezTo>
                <a:cubicBezTo>
                  <a:pt x="35894" y="27651"/>
                  <a:pt x="21224" y="41325"/>
                  <a:pt x="20146" y="58057"/>
                </a:cubicBezTo>
                <a:close/>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35" name="Google Shape;1435;p89"/>
          <p:cNvSpPr/>
          <p:nvPr/>
        </p:nvSpPr>
        <p:spPr>
          <a:xfrm rot="-3037736">
            <a:off x="15213119" y="5088216"/>
            <a:ext cx="1645920" cy="658336"/>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3F3F3F"/>
              </a:buClr>
              <a:buSzPts val="3200"/>
              <a:buFont typeface="Helvetica Neue Light"/>
              <a:buNone/>
            </a:pPr>
            <a:r>
              <a:rPr b="1" i="0" lang="ru-RU" sz="3200" u="none" cap="none" strike="noStrike">
                <a:solidFill>
                  <a:srgbClr val="3F3F3F"/>
                </a:solidFill>
                <a:latin typeface="Helvetica Neue Light"/>
                <a:ea typeface="Helvetica Neue Light"/>
                <a:cs typeface="Helvetica Neue Light"/>
                <a:sym typeface="Helvetica Neue Light"/>
              </a:rPr>
              <a:t>batch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pic>
        <p:nvPicPr>
          <p:cNvPr id="1440" name="Google Shape;1440;p90"/>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441" name="Google Shape;1441;p90"/>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BATCH ОБРАБОТКА :: ПРЕДСТАВИТЕЛИ</a:t>
            </a:r>
            <a:endParaRPr/>
          </a:p>
        </p:txBody>
      </p:sp>
      <p:cxnSp>
        <p:nvCxnSpPr>
          <p:cNvPr id="1442" name="Google Shape;1442;p90"/>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443" name="Google Shape;1443;p90"/>
          <p:cNvSpPr txBox="1"/>
          <p:nvPr/>
        </p:nvSpPr>
        <p:spPr>
          <a:xfrm>
            <a:off x="1898225" y="3125695"/>
            <a:ext cx="11237489" cy="7027565"/>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Hadoop Map-Reduce</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Apache Spark</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Apache Hive</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Apache Pig</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Cascading</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Apache Flink (DataSet API)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91"/>
          <p:cNvSpPr/>
          <p:nvPr/>
        </p:nvSpPr>
        <p:spPr>
          <a:xfrm>
            <a:off x="16066881" y="6339839"/>
            <a:ext cx="3415664" cy="1730103"/>
          </a:xfrm>
          <a:prstGeom prst="homePlate">
            <a:avLst>
              <a:gd fmla="val 1652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1449" name="Google Shape;1449;p91"/>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450" name="Google Shape;1450;p91"/>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MICRO-BATCH ОБРАБОТКА</a:t>
            </a:r>
            <a:endParaRPr/>
          </a:p>
        </p:txBody>
      </p:sp>
      <p:cxnSp>
        <p:nvCxnSpPr>
          <p:cNvPr id="1451" name="Google Shape;1451;p91"/>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452" name="Google Shape;1452;p91"/>
          <p:cNvSpPr txBox="1"/>
          <p:nvPr/>
        </p:nvSpPr>
        <p:spPr>
          <a:xfrm>
            <a:off x="1898225" y="3125695"/>
            <a:ext cx="10232817" cy="8720336"/>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техника обработки </a:t>
            </a:r>
            <a:r>
              <a:rPr b="1" i="1" lang="ru-RU" sz="4000" u="none" cap="none" strike="noStrike">
                <a:solidFill>
                  <a:srgbClr val="3E4247"/>
                </a:solidFill>
                <a:latin typeface="Helvetica Neue Light"/>
                <a:ea typeface="Helvetica Neue Light"/>
                <a:cs typeface="Helvetica Neue Light"/>
                <a:sym typeface="Helvetica Neue Light"/>
              </a:rPr>
              <a:t>потоковых</a:t>
            </a:r>
            <a:r>
              <a:rPr b="0" i="0" lang="ru-RU" sz="4000" u="none" cap="none" strike="noStrike">
                <a:solidFill>
                  <a:srgbClr val="3E4247"/>
                </a:solidFill>
                <a:latin typeface="Helvetica Neue Light"/>
                <a:ea typeface="Helvetica Neue Light"/>
                <a:cs typeface="Helvetica Neue Light"/>
                <a:sym typeface="Helvetica Neue Light"/>
              </a:rPr>
              <a:t> данных (</a:t>
            </a:r>
            <a:r>
              <a:rPr b="1" i="1" lang="ru-RU" sz="4000" u="none" cap="none" strike="noStrike">
                <a:solidFill>
                  <a:srgbClr val="3E4247"/>
                </a:solidFill>
                <a:latin typeface="Helvetica Neue Light"/>
                <a:ea typeface="Helvetica Neue Light"/>
                <a:cs typeface="Helvetica Neue Light"/>
                <a:sym typeface="Helvetica Neue Light"/>
              </a:rPr>
              <a:t>Data in Motion</a:t>
            </a:r>
            <a:r>
              <a:rPr b="0" i="0" lang="ru-RU" sz="4000" u="none" cap="none" strike="noStrike">
                <a:solidFill>
                  <a:srgbClr val="3E4247"/>
                </a:solidFill>
                <a:latin typeface="Helvetica Neue Light"/>
                <a:ea typeface="Helvetica Neue Light"/>
                <a:cs typeface="Helvetica Neue Light"/>
                <a:sym typeface="Helvetica Neue Light"/>
              </a:rPr>
              <a:t>), оперирующая  </a:t>
            </a:r>
            <a:r>
              <a:rPr b="1" i="1" lang="ru-RU" sz="4000" u="none" cap="none" strike="noStrike">
                <a:solidFill>
                  <a:srgbClr val="3E4247"/>
                </a:solidFill>
                <a:latin typeface="Helvetica Neue Light"/>
                <a:ea typeface="Helvetica Neue Light"/>
                <a:cs typeface="Helvetica Neue Light"/>
                <a:sym typeface="Helvetica Neue Light"/>
              </a:rPr>
              <a:t>небольшим пакетом данных</a:t>
            </a:r>
            <a:r>
              <a:rPr b="0" i="0" lang="ru-RU" sz="4000" u="none" cap="none" strike="noStrike">
                <a:solidFill>
                  <a:srgbClr val="3E4247"/>
                </a:solidFill>
                <a:latin typeface="Helvetica Neue Light"/>
                <a:ea typeface="Helvetica Neue Light"/>
                <a:cs typeface="Helvetica Neue Light"/>
                <a:sym typeface="Helvetica Neue Light"/>
              </a:rPr>
              <a:t>, как правило, определяемым </a:t>
            </a:r>
            <a:r>
              <a:rPr b="1" i="1" lang="ru-RU" sz="4000" u="none" cap="none" strike="noStrike">
                <a:solidFill>
                  <a:srgbClr val="3E4247"/>
                </a:solidFill>
                <a:latin typeface="Helvetica Neue Light"/>
                <a:ea typeface="Helvetica Neue Light"/>
                <a:cs typeface="Helvetica Neue Light"/>
                <a:sym typeface="Helvetica Neue Light"/>
              </a:rPr>
              <a:t>фиксированным временным окном</a:t>
            </a:r>
            <a:r>
              <a:rPr b="0" i="0" lang="ru-RU" sz="4000" u="none" cap="none" strike="noStrike">
                <a:solidFill>
                  <a:srgbClr val="3E4247"/>
                </a:solidFill>
                <a:latin typeface="Helvetica Neue Light"/>
                <a:ea typeface="Helvetica Neue Light"/>
                <a:cs typeface="Helvetica Neue Light"/>
                <a:sym typeface="Helvetica Neue Light"/>
              </a:rPr>
              <a:t>, либо </a:t>
            </a:r>
            <a:r>
              <a:rPr b="1" i="1" lang="ru-RU" sz="4000" u="none" cap="none" strike="noStrike">
                <a:solidFill>
                  <a:srgbClr val="3E4247"/>
                </a:solidFill>
                <a:latin typeface="Helvetica Neue Light"/>
                <a:ea typeface="Helvetica Neue Light"/>
                <a:cs typeface="Helvetica Neue Light"/>
                <a:sym typeface="Helvetica Neue Light"/>
              </a:rPr>
              <a:t>заданным количеством одновременно обрабатываемых элементов</a:t>
            </a:r>
            <a:r>
              <a:rPr b="0" i="0" lang="ru-RU" sz="4000" u="none" cap="none" strike="noStrike">
                <a:solidFill>
                  <a:srgbClr val="3E4247"/>
                </a:solidFill>
                <a:latin typeface="Helvetica Neue Light"/>
                <a:ea typeface="Helvetica Neue Light"/>
                <a:cs typeface="Helvetica Neue Light"/>
                <a:sym typeface="Helvetica Neue Light"/>
              </a:rPr>
              <a:t>, а не индивидуально, каждым отдельно взятым элементом</a:t>
            </a:r>
            <a:endParaRPr/>
          </a:p>
          <a:p>
            <a:pPr indent="-660400" lvl="0" marL="914400" marR="0" rtl="0" algn="just">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техника обработки потоковых данных, где </a:t>
            </a:r>
            <a:r>
              <a:rPr b="1" i="1" lang="ru-RU" sz="4000" u="none" cap="none" strike="noStrike">
                <a:solidFill>
                  <a:srgbClr val="3E4247"/>
                </a:solidFill>
                <a:latin typeface="Helvetica Neue Light"/>
                <a:ea typeface="Helvetica Neue Light"/>
                <a:cs typeface="Helvetica Neue Light"/>
                <a:sym typeface="Helvetica Neue Light"/>
              </a:rPr>
              <a:t>время обработки</a:t>
            </a:r>
            <a:r>
              <a:rPr b="0" i="0" lang="ru-RU" sz="4000" u="none" cap="none" strike="noStrike">
                <a:solidFill>
                  <a:srgbClr val="3E4247"/>
                </a:solidFill>
                <a:latin typeface="Helvetica Neue Light"/>
                <a:ea typeface="Helvetica Neue Light"/>
                <a:cs typeface="Helvetica Neue Light"/>
                <a:sym typeface="Helvetica Neue Light"/>
              </a:rPr>
              <a:t> каждого отдельно взятого элемента </a:t>
            </a:r>
            <a:r>
              <a:rPr b="1" i="1" lang="ru-RU" sz="4000" u="none" cap="none" strike="noStrike">
                <a:solidFill>
                  <a:srgbClr val="3E4247"/>
                </a:solidFill>
                <a:latin typeface="Helvetica Neue Light"/>
                <a:ea typeface="Helvetica Neue Light"/>
                <a:cs typeface="Helvetica Neue Light"/>
                <a:sym typeface="Helvetica Neue Light"/>
              </a:rPr>
              <a:t>важно</a:t>
            </a:r>
            <a:r>
              <a:rPr b="0" i="0" lang="ru-RU" sz="4000" u="none" cap="none" strike="noStrike">
                <a:solidFill>
                  <a:srgbClr val="3E4247"/>
                </a:solidFill>
                <a:latin typeface="Helvetica Neue Light"/>
                <a:ea typeface="Helvetica Neue Light"/>
                <a:cs typeface="Helvetica Neue Light"/>
                <a:sym typeface="Helvetica Neue Light"/>
              </a:rPr>
              <a:t>, но </a:t>
            </a:r>
            <a:r>
              <a:rPr b="1" i="1" lang="ru-RU" sz="4000" u="none" cap="none" strike="noStrike">
                <a:solidFill>
                  <a:srgbClr val="3E4247"/>
                </a:solidFill>
                <a:latin typeface="Helvetica Neue Light"/>
                <a:ea typeface="Helvetica Neue Light"/>
                <a:cs typeface="Helvetica Neue Light"/>
                <a:sym typeface="Helvetica Neue Light"/>
              </a:rPr>
              <a:t>не играет существенного значения</a:t>
            </a:r>
            <a:endParaRPr/>
          </a:p>
        </p:txBody>
      </p:sp>
      <p:sp>
        <p:nvSpPr>
          <p:cNvPr id="1453" name="Google Shape;1453;p91"/>
          <p:cNvSpPr/>
          <p:nvPr/>
        </p:nvSpPr>
        <p:spPr>
          <a:xfrm rot="-5400000">
            <a:off x="13369109" y="5558971"/>
            <a:ext cx="1730102" cy="3291840"/>
          </a:xfrm>
          <a:prstGeom prst="can">
            <a:avLst>
              <a:gd fmla="val 25000"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54" name="Google Shape;1454;p91"/>
          <p:cNvSpPr/>
          <p:nvPr/>
        </p:nvSpPr>
        <p:spPr>
          <a:xfrm>
            <a:off x="132180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55" name="Google Shape;1455;p91"/>
          <p:cNvSpPr/>
          <p:nvPr/>
        </p:nvSpPr>
        <p:spPr>
          <a:xfrm>
            <a:off x="135228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56" name="Google Shape;1456;p91"/>
          <p:cNvSpPr/>
          <p:nvPr/>
        </p:nvSpPr>
        <p:spPr>
          <a:xfrm>
            <a:off x="138276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57" name="Google Shape;1457;p91"/>
          <p:cNvSpPr/>
          <p:nvPr/>
        </p:nvSpPr>
        <p:spPr>
          <a:xfrm>
            <a:off x="141324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58" name="Google Shape;1458;p91"/>
          <p:cNvSpPr/>
          <p:nvPr/>
        </p:nvSpPr>
        <p:spPr>
          <a:xfrm>
            <a:off x="144372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59" name="Google Shape;1459;p91"/>
          <p:cNvSpPr/>
          <p:nvPr/>
        </p:nvSpPr>
        <p:spPr>
          <a:xfrm>
            <a:off x="147420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60" name="Google Shape;1460;p91"/>
          <p:cNvSpPr/>
          <p:nvPr/>
        </p:nvSpPr>
        <p:spPr>
          <a:xfrm>
            <a:off x="150468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61" name="Google Shape;1461;p91"/>
          <p:cNvSpPr/>
          <p:nvPr/>
        </p:nvSpPr>
        <p:spPr>
          <a:xfrm>
            <a:off x="153516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62" name="Google Shape;1462;p91"/>
          <p:cNvSpPr/>
          <p:nvPr/>
        </p:nvSpPr>
        <p:spPr>
          <a:xfrm rot="-5400000">
            <a:off x="18157563" y="7826342"/>
            <a:ext cx="511200" cy="1195200"/>
          </a:xfrm>
          <a:prstGeom prst="leftBrace">
            <a:avLst>
              <a:gd fmla="val 23290" name="adj1"/>
              <a:gd fmla="val 53420" name="adj2"/>
            </a:avLst>
          </a:prstGeom>
          <a:noFill/>
          <a:ln cap="flat" cmpd="sng" w="25400">
            <a:solidFill>
              <a:srgbClr val="000000"/>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463" name="Google Shape;1463;p91"/>
          <p:cNvSpPr txBox="1"/>
          <p:nvPr/>
        </p:nvSpPr>
        <p:spPr>
          <a:xfrm>
            <a:off x="16577648" y="8636499"/>
            <a:ext cx="1022716" cy="53347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ru-RU" sz="2800" u="none" cap="none" strike="noStrike">
                <a:solidFill>
                  <a:srgbClr val="000000"/>
                </a:solidFill>
                <a:latin typeface="Helvetica Neue Light"/>
                <a:ea typeface="Helvetica Neue Light"/>
                <a:cs typeface="Helvetica Neue Light"/>
                <a:sym typeface="Helvetica Neue Light"/>
              </a:rPr>
              <a:t>batch</a:t>
            </a:r>
            <a:endParaRPr b="0" i="0" sz="2800" u="none" cap="none" strike="noStrike">
              <a:solidFill>
                <a:srgbClr val="000000"/>
              </a:solidFill>
              <a:latin typeface="Helvetica Neue Light"/>
              <a:ea typeface="Helvetica Neue Light"/>
              <a:cs typeface="Helvetica Neue Light"/>
              <a:sym typeface="Helvetica Neue Light"/>
            </a:endParaRPr>
          </a:p>
        </p:txBody>
      </p:sp>
      <p:sp>
        <p:nvSpPr>
          <p:cNvPr id="1464" name="Google Shape;1464;p91"/>
          <p:cNvSpPr/>
          <p:nvPr/>
        </p:nvSpPr>
        <p:spPr>
          <a:xfrm rot="-5400000">
            <a:off x="16755481" y="7826342"/>
            <a:ext cx="511200" cy="1195200"/>
          </a:xfrm>
          <a:prstGeom prst="leftBrace">
            <a:avLst>
              <a:gd fmla="val 23290" name="adj1"/>
              <a:gd fmla="val 53420" name="adj2"/>
            </a:avLst>
          </a:prstGeom>
          <a:noFill/>
          <a:ln cap="flat" cmpd="sng" w="25400">
            <a:solidFill>
              <a:srgbClr val="000000"/>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465" name="Google Shape;1465;p91"/>
          <p:cNvSpPr txBox="1"/>
          <p:nvPr/>
        </p:nvSpPr>
        <p:spPr>
          <a:xfrm>
            <a:off x="17979728" y="8636499"/>
            <a:ext cx="1022716" cy="53347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ru-RU" sz="2800" u="none" cap="none" strike="noStrike">
                <a:solidFill>
                  <a:srgbClr val="000000"/>
                </a:solidFill>
                <a:latin typeface="Helvetica Neue Light"/>
                <a:ea typeface="Helvetica Neue Light"/>
                <a:cs typeface="Helvetica Neue Light"/>
                <a:sym typeface="Helvetica Neue Light"/>
              </a:rPr>
              <a:t>batch</a:t>
            </a:r>
            <a:endParaRPr b="0" i="0" sz="2800" u="none" cap="none" strike="noStrike">
              <a:solidFill>
                <a:srgbClr val="000000"/>
              </a:solidFill>
              <a:latin typeface="Helvetica Neue Light"/>
              <a:ea typeface="Helvetica Neue Light"/>
              <a:cs typeface="Helvetica Neue Light"/>
              <a:sym typeface="Helvetica Neue Light"/>
            </a:endParaRPr>
          </a:p>
        </p:txBody>
      </p:sp>
      <p:sp>
        <p:nvSpPr>
          <p:cNvPr id="1466" name="Google Shape;1466;p91"/>
          <p:cNvSpPr/>
          <p:nvPr/>
        </p:nvSpPr>
        <p:spPr>
          <a:xfrm>
            <a:off x="16352520" y="6516758"/>
            <a:ext cx="1299600" cy="13716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800"/>
              <a:buFont typeface="Helvetica Neue Light"/>
              <a:buNone/>
            </a:pPr>
            <a:r>
              <a:t/>
            </a:r>
            <a:endParaRPr b="1" i="0" sz="2800" u="none" cap="none" strike="noStrike">
              <a:solidFill>
                <a:srgbClr val="3F3F3F"/>
              </a:solidFill>
              <a:latin typeface="Helvetica Neue Light"/>
              <a:ea typeface="Helvetica Neue Light"/>
              <a:cs typeface="Helvetica Neue Light"/>
              <a:sym typeface="Helvetica Neue Light"/>
            </a:endParaRPr>
          </a:p>
        </p:txBody>
      </p:sp>
      <p:sp>
        <p:nvSpPr>
          <p:cNvPr id="1467" name="Google Shape;1467;p91"/>
          <p:cNvSpPr/>
          <p:nvPr/>
        </p:nvSpPr>
        <p:spPr>
          <a:xfrm>
            <a:off x="16540366"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68" name="Google Shape;1468;p91"/>
          <p:cNvSpPr/>
          <p:nvPr/>
        </p:nvSpPr>
        <p:spPr>
          <a:xfrm>
            <a:off x="16784206"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69" name="Google Shape;1469;p91"/>
          <p:cNvSpPr/>
          <p:nvPr/>
        </p:nvSpPr>
        <p:spPr>
          <a:xfrm>
            <a:off x="170280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70" name="Google Shape;1470;p91"/>
          <p:cNvSpPr/>
          <p:nvPr/>
        </p:nvSpPr>
        <p:spPr>
          <a:xfrm>
            <a:off x="17271886"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71" name="Google Shape;1471;p91"/>
          <p:cNvSpPr/>
          <p:nvPr/>
        </p:nvSpPr>
        <p:spPr>
          <a:xfrm>
            <a:off x="19634945" y="5859509"/>
            <a:ext cx="3771057" cy="2637154"/>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OUTPUT</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472" name="Google Shape;1472;p91"/>
          <p:cNvSpPr/>
          <p:nvPr/>
        </p:nvSpPr>
        <p:spPr>
          <a:xfrm>
            <a:off x="17785080" y="6516758"/>
            <a:ext cx="1299600" cy="13716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800"/>
              <a:buFont typeface="Helvetica Neue Light"/>
              <a:buNone/>
            </a:pPr>
            <a:r>
              <a:t/>
            </a:r>
            <a:endParaRPr b="1" i="0" sz="2800" u="none" cap="none" strike="noStrike">
              <a:solidFill>
                <a:srgbClr val="3F3F3F"/>
              </a:solidFill>
              <a:latin typeface="Helvetica Neue Light"/>
              <a:ea typeface="Helvetica Neue Light"/>
              <a:cs typeface="Helvetica Neue Light"/>
              <a:sym typeface="Helvetica Neue Light"/>
            </a:endParaRPr>
          </a:p>
        </p:txBody>
      </p:sp>
      <p:sp>
        <p:nvSpPr>
          <p:cNvPr id="1473" name="Google Shape;1473;p91"/>
          <p:cNvSpPr/>
          <p:nvPr/>
        </p:nvSpPr>
        <p:spPr>
          <a:xfrm>
            <a:off x="17972927"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74" name="Google Shape;1474;p91"/>
          <p:cNvSpPr/>
          <p:nvPr/>
        </p:nvSpPr>
        <p:spPr>
          <a:xfrm>
            <a:off x="18216766"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75" name="Google Shape;1475;p91"/>
          <p:cNvSpPr/>
          <p:nvPr/>
        </p:nvSpPr>
        <p:spPr>
          <a:xfrm>
            <a:off x="18460606"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76" name="Google Shape;1476;p91"/>
          <p:cNvSpPr/>
          <p:nvPr/>
        </p:nvSpPr>
        <p:spPr>
          <a:xfrm>
            <a:off x="187044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pic>
        <p:nvPicPr>
          <p:cNvPr id="1481" name="Google Shape;1481;p92"/>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482" name="Google Shape;1482;p92"/>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MICRO-BATCH ОБРАБОТКА :: ПРЕДСТАВИТЕЛИ</a:t>
            </a:r>
            <a:endParaRPr/>
          </a:p>
        </p:txBody>
      </p:sp>
      <p:cxnSp>
        <p:nvCxnSpPr>
          <p:cNvPr id="1483" name="Google Shape;1483;p92"/>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484" name="Google Shape;1484;p92"/>
          <p:cNvSpPr txBox="1"/>
          <p:nvPr/>
        </p:nvSpPr>
        <p:spPr>
          <a:xfrm>
            <a:off x="1898225" y="3125695"/>
            <a:ext cx="11726335" cy="2410916"/>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Apache Spark Streaming</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Apache (former Twitter) Storm Trident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pic>
        <p:nvPicPr>
          <p:cNvPr id="1489" name="Google Shape;1489;p93"/>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490" name="Google Shape;1490;p93"/>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REAL-TIME ОБРАБОТКА</a:t>
            </a:r>
            <a:endParaRPr/>
          </a:p>
        </p:txBody>
      </p:sp>
      <p:cxnSp>
        <p:nvCxnSpPr>
          <p:cNvPr id="1491" name="Google Shape;1491;p93"/>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492" name="Google Shape;1492;p93"/>
          <p:cNvSpPr txBox="1"/>
          <p:nvPr/>
        </p:nvSpPr>
        <p:spPr>
          <a:xfrm>
            <a:off x="1898225" y="3125695"/>
            <a:ext cx="10232817" cy="6258123"/>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техника обработки </a:t>
            </a:r>
            <a:r>
              <a:rPr b="1" i="1" lang="ru-RU" sz="4000" u="none" cap="none" strike="noStrike">
                <a:solidFill>
                  <a:srgbClr val="3E4247"/>
                </a:solidFill>
                <a:latin typeface="Helvetica Neue Light"/>
                <a:ea typeface="Helvetica Neue Light"/>
                <a:cs typeface="Helvetica Neue Light"/>
                <a:sym typeface="Helvetica Neue Light"/>
              </a:rPr>
              <a:t>потоковых</a:t>
            </a:r>
            <a:r>
              <a:rPr b="0" i="0" lang="ru-RU" sz="4000" u="none" cap="none" strike="noStrike">
                <a:solidFill>
                  <a:srgbClr val="3E4247"/>
                </a:solidFill>
                <a:latin typeface="Helvetica Neue Light"/>
                <a:ea typeface="Helvetica Neue Light"/>
                <a:cs typeface="Helvetica Neue Light"/>
                <a:sym typeface="Helvetica Neue Light"/>
              </a:rPr>
              <a:t> данных (</a:t>
            </a:r>
            <a:r>
              <a:rPr b="1" i="1" lang="ru-RU" sz="4000" u="none" cap="none" strike="noStrike">
                <a:solidFill>
                  <a:srgbClr val="3E4247"/>
                </a:solidFill>
                <a:latin typeface="Helvetica Neue Light"/>
                <a:ea typeface="Helvetica Neue Light"/>
                <a:cs typeface="Helvetica Neue Light"/>
                <a:sym typeface="Helvetica Neue Light"/>
              </a:rPr>
              <a:t>Data in Motion</a:t>
            </a:r>
            <a:r>
              <a:rPr b="0" i="0" lang="ru-RU" sz="4000" u="none" cap="none" strike="noStrike">
                <a:solidFill>
                  <a:srgbClr val="3E4247"/>
                </a:solidFill>
                <a:latin typeface="Helvetica Neue Light"/>
                <a:ea typeface="Helvetica Neue Light"/>
                <a:cs typeface="Helvetica Neue Light"/>
                <a:sym typeface="Helvetica Neue Light"/>
              </a:rPr>
              <a:t>), оперирующая  </a:t>
            </a:r>
            <a:r>
              <a:rPr b="1" i="1" lang="ru-RU" sz="4000" u="none" cap="none" strike="noStrike">
                <a:solidFill>
                  <a:srgbClr val="3E4247"/>
                </a:solidFill>
                <a:latin typeface="Helvetica Neue Light"/>
                <a:ea typeface="Helvetica Neue Light"/>
                <a:cs typeface="Helvetica Neue Light"/>
                <a:sym typeface="Helvetica Neue Light"/>
              </a:rPr>
              <a:t>каждым отдельно взятым элементов данных </a:t>
            </a:r>
            <a:r>
              <a:rPr b="0" i="0" lang="ru-RU" sz="4000" u="none" cap="none" strike="noStrike">
                <a:solidFill>
                  <a:srgbClr val="3E4247"/>
                </a:solidFill>
                <a:latin typeface="Helvetica Neue Light"/>
                <a:ea typeface="Helvetica Neue Light"/>
                <a:cs typeface="Helvetica Neue Light"/>
                <a:sym typeface="Helvetica Neue Light"/>
              </a:rPr>
              <a:t>индивидуально</a:t>
            </a:r>
            <a:endParaRPr b="1" i="1" sz="4000" u="none" cap="none" strike="noStrike">
              <a:solidFill>
                <a:srgbClr val="3E4247"/>
              </a:solidFill>
              <a:latin typeface="Helvetica Neue Light"/>
              <a:ea typeface="Helvetica Neue Light"/>
              <a:cs typeface="Helvetica Neue Light"/>
              <a:sym typeface="Helvetica Neue Light"/>
            </a:endParaRPr>
          </a:p>
          <a:p>
            <a:pPr indent="-660400" lvl="0" marL="914400" marR="0" rtl="0" algn="just">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4000"/>
              <a:buFont typeface="Noto Sans Symbols"/>
              <a:buChar char="✔"/>
            </a:pPr>
            <a:r>
              <a:rPr b="0" i="0" lang="ru-RU" sz="4000" u="none" cap="none" strike="noStrike">
                <a:solidFill>
                  <a:srgbClr val="3E4247"/>
                </a:solidFill>
                <a:latin typeface="Helvetica Neue Light"/>
                <a:ea typeface="Helvetica Neue Light"/>
                <a:cs typeface="Helvetica Neue Light"/>
                <a:sym typeface="Helvetica Neue Light"/>
              </a:rPr>
              <a:t>техника обработки </a:t>
            </a:r>
            <a:r>
              <a:rPr b="1" i="1" lang="ru-RU" sz="4000" u="none" cap="none" strike="noStrike">
                <a:solidFill>
                  <a:srgbClr val="3E4247"/>
                </a:solidFill>
                <a:latin typeface="Helvetica Neue Light"/>
                <a:ea typeface="Helvetica Neue Light"/>
                <a:cs typeface="Helvetica Neue Light"/>
                <a:sym typeface="Helvetica Neue Light"/>
              </a:rPr>
              <a:t>потоковых</a:t>
            </a:r>
            <a:r>
              <a:rPr b="0" i="0" lang="ru-RU" sz="4000" u="none" cap="none" strike="noStrike">
                <a:solidFill>
                  <a:srgbClr val="3E4247"/>
                </a:solidFill>
                <a:latin typeface="Helvetica Neue Light"/>
                <a:ea typeface="Helvetica Neue Light"/>
                <a:cs typeface="Helvetica Neue Light"/>
                <a:sym typeface="Helvetica Neue Light"/>
              </a:rPr>
              <a:t> данных, при котором </a:t>
            </a:r>
            <a:r>
              <a:rPr b="1" i="1" lang="ru-RU" sz="4000" u="none" cap="none" strike="noStrike">
                <a:solidFill>
                  <a:srgbClr val="3E4247"/>
                </a:solidFill>
                <a:latin typeface="Helvetica Neue Light"/>
                <a:ea typeface="Helvetica Neue Light"/>
                <a:cs typeface="Helvetica Neue Light"/>
                <a:sym typeface="Helvetica Neue Light"/>
              </a:rPr>
              <a:t>время обработки</a:t>
            </a:r>
            <a:r>
              <a:rPr b="0" i="0" lang="ru-RU" sz="4000" u="none" cap="none" strike="noStrike">
                <a:solidFill>
                  <a:srgbClr val="3E4247"/>
                </a:solidFill>
                <a:latin typeface="Helvetica Neue Light"/>
                <a:ea typeface="Helvetica Neue Light"/>
                <a:cs typeface="Helvetica Neue Light"/>
                <a:sym typeface="Helvetica Neue Light"/>
              </a:rPr>
              <a:t> каждого </a:t>
            </a:r>
            <a:r>
              <a:rPr b="1" i="1" lang="ru-RU" sz="4000" u="none" cap="none" strike="noStrike">
                <a:solidFill>
                  <a:srgbClr val="3E4247"/>
                </a:solidFill>
                <a:latin typeface="Helvetica Neue Light"/>
                <a:ea typeface="Helvetica Neue Light"/>
                <a:cs typeface="Helvetica Neue Light"/>
                <a:sym typeface="Helvetica Neue Light"/>
              </a:rPr>
              <a:t>отдельно взятого элемента данных</a:t>
            </a:r>
            <a:r>
              <a:rPr b="0" i="0" lang="ru-RU" sz="4000" u="none" cap="none" strike="noStrike">
                <a:solidFill>
                  <a:srgbClr val="3E4247"/>
                </a:solidFill>
                <a:latin typeface="Helvetica Neue Light"/>
                <a:ea typeface="Helvetica Neue Light"/>
                <a:cs typeface="Helvetica Neue Light"/>
                <a:sym typeface="Helvetica Neue Light"/>
              </a:rPr>
              <a:t>, играет </a:t>
            </a:r>
            <a:r>
              <a:rPr b="1" i="1" lang="ru-RU" sz="4000" u="none" cap="none" strike="noStrike">
                <a:solidFill>
                  <a:srgbClr val="3E4247"/>
                </a:solidFill>
                <a:latin typeface="Helvetica Neue Light"/>
                <a:ea typeface="Helvetica Neue Light"/>
                <a:cs typeface="Helvetica Neue Light"/>
                <a:sym typeface="Helvetica Neue Light"/>
              </a:rPr>
              <a:t>существенное значение</a:t>
            </a:r>
            <a:endParaRPr/>
          </a:p>
        </p:txBody>
      </p:sp>
      <p:sp>
        <p:nvSpPr>
          <p:cNvPr id="1493" name="Google Shape;1493;p93"/>
          <p:cNvSpPr/>
          <p:nvPr/>
        </p:nvSpPr>
        <p:spPr>
          <a:xfrm>
            <a:off x="16066881" y="6339839"/>
            <a:ext cx="3415664" cy="1730103"/>
          </a:xfrm>
          <a:prstGeom prst="homePlate">
            <a:avLst>
              <a:gd fmla="val 1652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94" name="Google Shape;1494;p93"/>
          <p:cNvSpPr/>
          <p:nvPr/>
        </p:nvSpPr>
        <p:spPr>
          <a:xfrm rot="-5400000">
            <a:off x="13369109" y="5558971"/>
            <a:ext cx="1730102" cy="3291840"/>
          </a:xfrm>
          <a:prstGeom prst="can">
            <a:avLst>
              <a:gd fmla="val 25000"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95" name="Google Shape;1495;p93"/>
          <p:cNvSpPr/>
          <p:nvPr/>
        </p:nvSpPr>
        <p:spPr>
          <a:xfrm>
            <a:off x="132180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96" name="Google Shape;1496;p93"/>
          <p:cNvSpPr/>
          <p:nvPr/>
        </p:nvSpPr>
        <p:spPr>
          <a:xfrm>
            <a:off x="135228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97" name="Google Shape;1497;p93"/>
          <p:cNvSpPr/>
          <p:nvPr/>
        </p:nvSpPr>
        <p:spPr>
          <a:xfrm>
            <a:off x="138276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98" name="Google Shape;1498;p93"/>
          <p:cNvSpPr/>
          <p:nvPr/>
        </p:nvSpPr>
        <p:spPr>
          <a:xfrm>
            <a:off x="141324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499" name="Google Shape;1499;p93"/>
          <p:cNvSpPr/>
          <p:nvPr/>
        </p:nvSpPr>
        <p:spPr>
          <a:xfrm>
            <a:off x="144372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00" name="Google Shape;1500;p93"/>
          <p:cNvSpPr/>
          <p:nvPr/>
        </p:nvSpPr>
        <p:spPr>
          <a:xfrm>
            <a:off x="147420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01" name="Google Shape;1501;p93"/>
          <p:cNvSpPr/>
          <p:nvPr/>
        </p:nvSpPr>
        <p:spPr>
          <a:xfrm>
            <a:off x="150468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02" name="Google Shape;1502;p93"/>
          <p:cNvSpPr/>
          <p:nvPr/>
        </p:nvSpPr>
        <p:spPr>
          <a:xfrm>
            <a:off x="153516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03" name="Google Shape;1503;p93"/>
          <p:cNvSpPr/>
          <p:nvPr/>
        </p:nvSpPr>
        <p:spPr>
          <a:xfrm>
            <a:off x="16540366"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04" name="Google Shape;1504;p93"/>
          <p:cNvSpPr/>
          <p:nvPr/>
        </p:nvSpPr>
        <p:spPr>
          <a:xfrm>
            <a:off x="16849520"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05" name="Google Shape;1505;p93"/>
          <p:cNvSpPr/>
          <p:nvPr/>
        </p:nvSpPr>
        <p:spPr>
          <a:xfrm>
            <a:off x="17158673"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06" name="Google Shape;1506;p93"/>
          <p:cNvSpPr/>
          <p:nvPr/>
        </p:nvSpPr>
        <p:spPr>
          <a:xfrm>
            <a:off x="17467828"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07" name="Google Shape;1507;p93"/>
          <p:cNvSpPr/>
          <p:nvPr/>
        </p:nvSpPr>
        <p:spPr>
          <a:xfrm>
            <a:off x="19634945" y="5859509"/>
            <a:ext cx="3771057" cy="2637154"/>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OUTPUT</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08" name="Google Shape;1508;p93"/>
          <p:cNvSpPr/>
          <p:nvPr/>
        </p:nvSpPr>
        <p:spPr>
          <a:xfrm>
            <a:off x="17776981"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09" name="Google Shape;1509;p93"/>
          <p:cNvSpPr/>
          <p:nvPr/>
        </p:nvSpPr>
        <p:spPr>
          <a:xfrm>
            <a:off x="18086136"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10" name="Google Shape;1510;p93"/>
          <p:cNvSpPr/>
          <p:nvPr/>
        </p:nvSpPr>
        <p:spPr>
          <a:xfrm>
            <a:off x="18395291"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11" name="Google Shape;1511;p93"/>
          <p:cNvSpPr/>
          <p:nvPr/>
        </p:nvSpPr>
        <p:spPr>
          <a:xfrm>
            <a:off x="18704445" y="666915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pic>
        <p:nvPicPr>
          <p:cNvPr id="1516" name="Google Shape;1516;p94"/>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517" name="Google Shape;1517;p94"/>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REAL-TIME ОБРАБОТКА :: ПРЕДСТАВИТЕЛИ</a:t>
            </a:r>
            <a:endParaRPr/>
          </a:p>
        </p:txBody>
      </p:sp>
      <p:cxnSp>
        <p:nvCxnSpPr>
          <p:cNvPr id="1518" name="Google Shape;1518;p94"/>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519" name="Google Shape;1519;p94"/>
          <p:cNvSpPr txBox="1"/>
          <p:nvPr/>
        </p:nvSpPr>
        <p:spPr>
          <a:xfrm>
            <a:off x="1898225" y="3125695"/>
            <a:ext cx="11726335" cy="3565079"/>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Apache Flink</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Apache (former Twitter) Storm</a:t>
            </a:r>
            <a:endParaRPr/>
          </a:p>
          <a:p>
            <a:pPr indent="-914400" lvl="0" marL="914400" marR="0" rtl="0" algn="l">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Apache Samza</a:t>
            </a:r>
            <a:endParaRPr b="0" i="0" sz="50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pic>
        <p:nvPicPr>
          <p:cNvPr id="1524" name="Google Shape;1524;p95"/>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525" name="Google Shape;1525;p95"/>
          <p:cNvSpPr/>
          <p:nvPr/>
        </p:nvSpPr>
        <p:spPr>
          <a:xfrm>
            <a:off x="3902927" y="5236845"/>
            <a:ext cx="16303083" cy="250690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Архитектуры обработки данных </a:t>
            </a:r>
            <a:endParaRPr/>
          </a:p>
        </p:txBody>
      </p:sp>
      <p:pic>
        <p:nvPicPr>
          <p:cNvPr id="1526" name="Google Shape;1526;p95"/>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pic>
        <p:nvPicPr>
          <p:cNvPr id="1531" name="Google Shape;1531;p96"/>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532" name="Google Shape;1532;p96"/>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BATCH-АРХИТЕКТУРА</a:t>
            </a:r>
            <a:endParaRPr/>
          </a:p>
        </p:txBody>
      </p:sp>
      <p:cxnSp>
        <p:nvCxnSpPr>
          <p:cNvPr id="1533" name="Google Shape;1533;p96"/>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534" name="Google Shape;1534;p96"/>
          <p:cNvSpPr/>
          <p:nvPr/>
        </p:nvSpPr>
        <p:spPr>
          <a:xfrm>
            <a:off x="2466359" y="7920105"/>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35" name="Google Shape;1535;p96"/>
          <p:cNvSpPr/>
          <p:nvPr/>
        </p:nvSpPr>
        <p:spPr>
          <a:xfrm>
            <a:off x="2020145" y="6469232"/>
            <a:ext cx="3546710" cy="262150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системы-источники</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36" name="Google Shape;1536;p96"/>
          <p:cNvSpPr/>
          <p:nvPr/>
        </p:nvSpPr>
        <p:spPr>
          <a:xfrm>
            <a:off x="2466361" y="7124328"/>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37" name="Google Shape;1537;p96"/>
          <p:cNvSpPr/>
          <p:nvPr/>
        </p:nvSpPr>
        <p:spPr>
          <a:xfrm>
            <a:off x="7165533" y="9060260"/>
            <a:ext cx="10147107" cy="316222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batch processing / batch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38" name="Google Shape;1538;p96"/>
          <p:cNvSpPr/>
          <p:nvPr/>
        </p:nvSpPr>
        <p:spPr>
          <a:xfrm>
            <a:off x="7520285" y="9756576"/>
            <a:ext cx="3771057" cy="2039335"/>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All Data</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39" name="Google Shape;1539;p96"/>
          <p:cNvSpPr/>
          <p:nvPr/>
        </p:nvSpPr>
        <p:spPr>
          <a:xfrm>
            <a:off x="13924245" y="9340332"/>
            <a:ext cx="3144556" cy="257750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batch view</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40" name="Google Shape;1540;p96"/>
          <p:cNvSpPr/>
          <p:nvPr/>
        </p:nvSpPr>
        <p:spPr>
          <a:xfrm>
            <a:off x="14212144" y="10759341"/>
            <a:ext cx="2602485" cy="945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aggregate</a:t>
            </a:r>
            <a:endParaRPr/>
          </a:p>
        </p:txBody>
      </p:sp>
      <p:sp>
        <p:nvSpPr>
          <p:cNvPr id="1541" name="Google Shape;1541;p96"/>
          <p:cNvSpPr/>
          <p:nvPr/>
        </p:nvSpPr>
        <p:spPr>
          <a:xfrm>
            <a:off x="14212144" y="9932302"/>
            <a:ext cx="2602485" cy="945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aggregate</a:t>
            </a:r>
            <a:endParaRPr/>
          </a:p>
        </p:txBody>
      </p:sp>
      <p:sp>
        <p:nvSpPr>
          <p:cNvPr id="1542" name="Google Shape;1542;p96"/>
          <p:cNvSpPr/>
          <p:nvPr/>
        </p:nvSpPr>
        <p:spPr>
          <a:xfrm>
            <a:off x="11463268" y="9969937"/>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543" name="Google Shape;1543;p96"/>
          <p:cNvSpPr/>
          <p:nvPr/>
        </p:nvSpPr>
        <p:spPr>
          <a:xfrm>
            <a:off x="11463268" y="10881122"/>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544" name="Google Shape;1544;p96"/>
          <p:cNvSpPr/>
          <p:nvPr/>
        </p:nvSpPr>
        <p:spPr>
          <a:xfrm rot="2111548">
            <a:off x="5587634" y="9076633"/>
            <a:ext cx="1583556"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stream</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id="1545" name="Google Shape;1545;p96"/>
          <p:cNvPicPr preferRelativeResize="0"/>
          <p:nvPr/>
        </p:nvPicPr>
        <p:blipFill rotWithShape="1">
          <a:blip r:embed="rId4">
            <a:alphaModFix/>
          </a:blip>
          <a:srcRect b="0" l="0" r="0" t="0"/>
          <a:stretch/>
        </p:blipFill>
        <p:spPr>
          <a:xfrm>
            <a:off x="12151954" y="9151700"/>
            <a:ext cx="911678" cy="943668"/>
          </a:xfrm>
          <a:prstGeom prst="rect">
            <a:avLst/>
          </a:prstGeom>
          <a:noFill/>
          <a:ln>
            <a:noFill/>
          </a:ln>
        </p:spPr>
      </p:pic>
      <p:sp>
        <p:nvSpPr>
          <p:cNvPr id="1546" name="Google Shape;1546;p96"/>
          <p:cNvSpPr/>
          <p:nvPr/>
        </p:nvSpPr>
        <p:spPr>
          <a:xfrm>
            <a:off x="7165532" y="6738945"/>
            <a:ext cx="13438949" cy="200002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merged view / serving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47" name="Google Shape;1547;p96"/>
          <p:cNvSpPr/>
          <p:nvPr/>
        </p:nvSpPr>
        <p:spPr>
          <a:xfrm>
            <a:off x="17686864" y="7671399"/>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48" name="Google Shape;1548;p96"/>
          <p:cNvSpPr/>
          <p:nvPr/>
        </p:nvSpPr>
        <p:spPr>
          <a:xfrm>
            <a:off x="17686864" y="6906102"/>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49" name="Google Shape;1549;p96"/>
          <p:cNvSpPr/>
          <p:nvPr/>
        </p:nvSpPr>
        <p:spPr>
          <a:xfrm rot="-2099870">
            <a:off x="17356504" y="9075241"/>
            <a:ext cx="1583556"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merge</a:t>
            </a:r>
            <a:endParaRPr b="1"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43"/>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94" name="Google Shape;194;p43"/>
          <p:cNvSpPr/>
          <p:nvPr/>
        </p:nvSpPr>
        <p:spPr>
          <a:xfrm>
            <a:off x="3902927" y="5236845"/>
            <a:ext cx="16303083" cy="250690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Базовые механизмы работы с данными</a:t>
            </a:r>
            <a:endParaRPr/>
          </a:p>
        </p:txBody>
      </p:sp>
      <p:pic>
        <p:nvPicPr>
          <p:cNvPr id="195" name="Google Shape;195;p43"/>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3" name="Shape 1553"/>
        <p:cNvGrpSpPr/>
        <p:nvPr/>
      </p:nvGrpSpPr>
      <p:grpSpPr>
        <a:xfrm>
          <a:off x="0" y="0"/>
          <a:ext cx="0" cy="0"/>
          <a:chOff x="0" y="0"/>
          <a:chExt cx="0" cy="0"/>
        </a:xfrm>
      </p:grpSpPr>
      <p:pic>
        <p:nvPicPr>
          <p:cNvPr id="1554" name="Google Shape;1554;p97"/>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555" name="Google Shape;1555;p97"/>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BATCH-АРХИТЕКТУРА :: ОСОБЕННОСТИ</a:t>
            </a:r>
            <a:endParaRPr/>
          </a:p>
        </p:txBody>
      </p:sp>
      <p:cxnSp>
        <p:nvCxnSpPr>
          <p:cNvPr id="1556" name="Google Shape;1556;p97"/>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557" name="Google Shape;1557;p97"/>
          <p:cNvSpPr txBox="1"/>
          <p:nvPr/>
        </p:nvSpPr>
        <p:spPr>
          <a:xfrm>
            <a:off x="1898225" y="3125695"/>
            <a:ext cx="21083695" cy="5488682"/>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Использование Data-at-Rest и Data-in-Use данных</a:t>
            </a:r>
            <a:endParaRPr b="0" i="0" sz="5000" u="none" cap="none" strike="noStrike">
              <a:solidFill>
                <a:srgbClr val="3E4247"/>
              </a:solidFill>
              <a:latin typeface="Helvetica Neue Light"/>
              <a:ea typeface="Helvetica Neue Light"/>
              <a:cs typeface="Helvetica Neue Light"/>
              <a:sym typeface="Helvetica Neue Light"/>
            </a:endParaRPr>
          </a:p>
          <a:p>
            <a:pPr indent="-596900" lvl="0" marL="914400" marR="0" rtl="0" algn="l">
              <a:lnSpc>
                <a:spcPct val="100000"/>
              </a:lnSpc>
              <a:spcBef>
                <a:spcPts val="0"/>
              </a:spcBef>
              <a:spcAft>
                <a:spcPts val="0"/>
              </a:spcAft>
              <a:buClr>
                <a:srgbClr val="000000"/>
              </a:buClr>
              <a:buSzPts val="5000"/>
              <a:buFont typeface="Noto Sans Symbols"/>
              <a:buNone/>
            </a:pPr>
            <a:r>
              <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Обработка поступивших данных через заданные интервалы времени</a:t>
            </a:r>
            <a:endParaRPr/>
          </a:p>
          <a:p>
            <a:pPr indent="-596900" lvl="0" marL="914400" marR="0" rtl="0" algn="l">
              <a:lnSpc>
                <a:spcPct val="100000"/>
              </a:lnSpc>
              <a:spcBef>
                <a:spcPts val="0"/>
              </a:spcBef>
              <a:spcAft>
                <a:spcPts val="0"/>
              </a:spcAft>
              <a:buClr>
                <a:srgbClr val="000000"/>
              </a:buClr>
              <a:buSzPts val="5000"/>
              <a:buFont typeface="Noto Sans Symbols"/>
              <a:buNone/>
            </a:pPr>
            <a:r>
              <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Получение точных результатов за период</a:t>
            </a:r>
            <a:endParaRPr/>
          </a:p>
          <a:p>
            <a:pPr indent="-596900" lvl="0" marL="914400" marR="0" rtl="0" algn="l">
              <a:lnSpc>
                <a:spcPct val="100000"/>
              </a:lnSpc>
              <a:spcBef>
                <a:spcPts val="0"/>
              </a:spcBef>
              <a:spcAft>
                <a:spcPts val="0"/>
              </a:spcAft>
              <a:buClr>
                <a:srgbClr val="000000"/>
              </a:buClr>
              <a:buSzPts val="5000"/>
              <a:buFont typeface="Noto Sans Symbols"/>
              <a:buNone/>
            </a:pPr>
            <a:r>
              <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Ожидание между поступлением данных и получением результата</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1" name="Shape 1561"/>
        <p:cNvGrpSpPr/>
        <p:nvPr/>
      </p:nvGrpSpPr>
      <p:grpSpPr>
        <a:xfrm>
          <a:off x="0" y="0"/>
          <a:ext cx="0" cy="0"/>
          <a:chOff x="0" y="0"/>
          <a:chExt cx="0" cy="0"/>
        </a:xfrm>
      </p:grpSpPr>
      <p:pic>
        <p:nvPicPr>
          <p:cNvPr id="1562" name="Google Shape;1562;p98"/>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563" name="Google Shape;1563;p98"/>
          <p:cNvSpPr/>
          <p:nvPr/>
        </p:nvSpPr>
        <p:spPr>
          <a:xfrm>
            <a:off x="1898225" y="1696084"/>
            <a:ext cx="19352531"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Λ-АРХИТЕКТУРА (LAMBDA)</a:t>
            </a:r>
            <a:endParaRPr b="0" i="0" sz="7000" u="none" cap="none" strike="noStrike">
              <a:solidFill>
                <a:srgbClr val="4A687E"/>
              </a:solidFill>
              <a:latin typeface="Arial"/>
              <a:ea typeface="Arial"/>
              <a:cs typeface="Arial"/>
              <a:sym typeface="Arial"/>
            </a:endParaRPr>
          </a:p>
        </p:txBody>
      </p:sp>
      <p:cxnSp>
        <p:nvCxnSpPr>
          <p:cNvPr id="1564" name="Google Shape;1564;p98"/>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565" name="Google Shape;1565;p98"/>
          <p:cNvSpPr/>
          <p:nvPr/>
        </p:nvSpPr>
        <p:spPr>
          <a:xfrm>
            <a:off x="2466359" y="7920105"/>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66" name="Google Shape;1566;p98"/>
          <p:cNvSpPr/>
          <p:nvPr/>
        </p:nvSpPr>
        <p:spPr>
          <a:xfrm>
            <a:off x="2020145" y="6469232"/>
            <a:ext cx="3546710" cy="262150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системы-источники</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67" name="Google Shape;1567;p98"/>
          <p:cNvSpPr/>
          <p:nvPr/>
        </p:nvSpPr>
        <p:spPr>
          <a:xfrm>
            <a:off x="2466361" y="7124328"/>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68" name="Google Shape;1568;p98"/>
          <p:cNvSpPr/>
          <p:nvPr/>
        </p:nvSpPr>
        <p:spPr>
          <a:xfrm>
            <a:off x="7165533" y="9060260"/>
            <a:ext cx="10147107" cy="316222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batch processing / batch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69" name="Google Shape;1569;p98"/>
          <p:cNvSpPr/>
          <p:nvPr/>
        </p:nvSpPr>
        <p:spPr>
          <a:xfrm>
            <a:off x="7520285" y="9756576"/>
            <a:ext cx="3771057" cy="2039335"/>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All Data</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70" name="Google Shape;1570;p98"/>
          <p:cNvSpPr/>
          <p:nvPr/>
        </p:nvSpPr>
        <p:spPr>
          <a:xfrm>
            <a:off x="13924245" y="9340332"/>
            <a:ext cx="3144556" cy="257750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batch view</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71" name="Google Shape;1571;p98"/>
          <p:cNvSpPr/>
          <p:nvPr/>
        </p:nvSpPr>
        <p:spPr>
          <a:xfrm>
            <a:off x="14212144" y="10759341"/>
            <a:ext cx="2602485" cy="945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aggregate</a:t>
            </a:r>
            <a:endParaRPr/>
          </a:p>
        </p:txBody>
      </p:sp>
      <p:sp>
        <p:nvSpPr>
          <p:cNvPr id="1572" name="Google Shape;1572;p98"/>
          <p:cNvSpPr/>
          <p:nvPr/>
        </p:nvSpPr>
        <p:spPr>
          <a:xfrm>
            <a:off x="14212144" y="9932302"/>
            <a:ext cx="2602485" cy="945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aggregate</a:t>
            </a:r>
            <a:endParaRPr/>
          </a:p>
        </p:txBody>
      </p:sp>
      <p:sp>
        <p:nvSpPr>
          <p:cNvPr id="1573" name="Google Shape;1573;p98"/>
          <p:cNvSpPr/>
          <p:nvPr/>
        </p:nvSpPr>
        <p:spPr>
          <a:xfrm>
            <a:off x="11463268" y="9969937"/>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574" name="Google Shape;1574;p98"/>
          <p:cNvSpPr/>
          <p:nvPr/>
        </p:nvSpPr>
        <p:spPr>
          <a:xfrm>
            <a:off x="11463268" y="10881122"/>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575" name="Google Shape;1575;p98"/>
          <p:cNvSpPr/>
          <p:nvPr/>
        </p:nvSpPr>
        <p:spPr>
          <a:xfrm rot="2111548">
            <a:off x="5587634" y="9076633"/>
            <a:ext cx="1583556"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stream</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id="1576" name="Google Shape;1576;p98"/>
          <p:cNvPicPr preferRelativeResize="0"/>
          <p:nvPr/>
        </p:nvPicPr>
        <p:blipFill rotWithShape="1">
          <a:blip r:embed="rId4">
            <a:alphaModFix/>
          </a:blip>
          <a:srcRect b="0" l="0" r="0" t="0"/>
          <a:stretch/>
        </p:blipFill>
        <p:spPr>
          <a:xfrm>
            <a:off x="12151954" y="9151700"/>
            <a:ext cx="911678" cy="943668"/>
          </a:xfrm>
          <a:prstGeom prst="rect">
            <a:avLst/>
          </a:prstGeom>
          <a:noFill/>
          <a:ln>
            <a:noFill/>
          </a:ln>
        </p:spPr>
      </p:pic>
      <p:sp>
        <p:nvSpPr>
          <p:cNvPr id="1577" name="Google Shape;1577;p98"/>
          <p:cNvSpPr/>
          <p:nvPr/>
        </p:nvSpPr>
        <p:spPr>
          <a:xfrm>
            <a:off x="7165534" y="3405754"/>
            <a:ext cx="10147106" cy="3032999"/>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stream processing / real-time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78" name="Google Shape;1578;p98"/>
          <p:cNvSpPr/>
          <p:nvPr/>
        </p:nvSpPr>
        <p:spPr>
          <a:xfrm>
            <a:off x="13924245" y="3665300"/>
            <a:ext cx="3144556" cy="258282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real-time view</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79" name="Google Shape;1579;p98"/>
          <p:cNvSpPr/>
          <p:nvPr/>
        </p:nvSpPr>
        <p:spPr>
          <a:xfrm>
            <a:off x="14212144" y="4989941"/>
            <a:ext cx="2602485" cy="861939"/>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increment</a:t>
            </a:r>
            <a:endParaRPr/>
          </a:p>
        </p:txBody>
      </p:sp>
      <p:sp>
        <p:nvSpPr>
          <p:cNvPr id="1580" name="Google Shape;1580;p98"/>
          <p:cNvSpPr/>
          <p:nvPr/>
        </p:nvSpPr>
        <p:spPr>
          <a:xfrm>
            <a:off x="14212144" y="4223862"/>
            <a:ext cx="2602485" cy="861939"/>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increment</a:t>
            </a:r>
            <a:endParaRPr/>
          </a:p>
        </p:txBody>
      </p:sp>
      <p:sp>
        <p:nvSpPr>
          <p:cNvPr id="1581" name="Google Shape;1581;p98"/>
          <p:cNvSpPr/>
          <p:nvPr/>
        </p:nvSpPr>
        <p:spPr>
          <a:xfrm rot="-5400000">
            <a:off x="8675189" y="3333931"/>
            <a:ext cx="1730102" cy="3291840"/>
          </a:xfrm>
          <a:prstGeom prst="can">
            <a:avLst>
              <a:gd fmla="val 25000"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82" name="Google Shape;1582;p98"/>
          <p:cNvSpPr/>
          <p:nvPr/>
        </p:nvSpPr>
        <p:spPr>
          <a:xfrm>
            <a:off x="85241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83" name="Google Shape;1583;p98"/>
          <p:cNvSpPr/>
          <p:nvPr/>
        </p:nvSpPr>
        <p:spPr>
          <a:xfrm>
            <a:off x="88289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84" name="Google Shape;1584;p98"/>
          <p:cNvSpPr/>
          <p:nvPr/>
        </p:nvSpPr>
        <p:spPr>
          <a:xfrm>
            <a:off x="91337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85" name="Google Shape;1585;p98"/>
          <p:cNvSpPr/>
          <p:nvPr/>
        </p:nvSpPr>
        <p:spPr>
          <a:xfrm>
            <a:off x="94385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86" name="Google Shape;1586;p98"/>
          <p:cNvSpPr/>
          <p:nvPr/>
        </p:nvSpPr>
        <p:spPr>
          <a:xfrm>
            <a:off x="97433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87" name="Google Shape;1587;p98"/>
          <p:cNvSpPr/>
          <p:nvPr/>
        </p:nvSpPr>
        <p:spPr>
          <a:xfrm>
            <a:off x="100481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88" name="Google Shape;1588;p98"/>
          <p:cNvSpPr/>
          <p:nvPr/>
        </p:nvSpPr>
        <p:spPr>
          <a:xfrm>
            <a:off x="103529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89" name="Google Shape;1589;p98"/>
          <p:cNvSpPr/>
          <p:nvPr/>
        </p:nvSpPr>
        <p:spPr>
          <a:xfrm>
            <a:off x="106577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590" name="Google Shape;1590;p98"/>
          <p:cNvSpPr/>
          <p:nvPr/>
        </p:nvSpPr>
        <p:spPr>
          <a:xfrm>
            <a:off x="11463268" y="4056817"/>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591" name="Google Shape;1591;p98"/>
          <p:cNvSpPr/>
          <p:nvPr/>
        </p:nvSpPr>
        <p:spPr>
          <a:xfrm>
            <a:off x="11463268" y="4998482"/>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592" name="Google Shape;1592;p98"/>
          <p:cNvSpPr/>
          <p:nvPr/>
        </p:nvSpPr>
        <p:spPr>
          <a:xfrm rot="-2166470">
            <a:off x="5587634" y="5544168"/>
            <a:ext cx="158355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stream</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593" name="Google Shape;1593;p98"/>
          <p:cNvSpPr/>
          <p:nvPr/>
        </p:nvSpPr>
        <p:spPr>
          <a:xfrm>
            <a:off x="7165532" y="6738945"/>
            <a:ext cx="13438949" cy="200002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merged view / serving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594" name="Google Shape;1594;p98"/>
          <p:cNvSpPr/>
          <p:nvPr/>
        </p:nvSpPr>
        <p:spPr>
          <a:xfrm>
            <a:off x="17686864" y="7671399"/>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95" name="Google Shape;1595;p98"/>
          <p:cNvSpPr/>
          <p:nvPr/>
        </p:nvSpPr>
        <p:spPr>
          <a:xfrm>
            <a:off x="17686864" y="6906102"/>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596" name="Google Shape;1596;p98"/>
          <p:cNvSpPr/>
          <p:nvPr/>
        </p:nvSpPr>
        <p:spPr>
          <a:xfrm rot="2200484">
            <a:off x="17360250" y="5540291"/>
            <a:ext cx="158355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merge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597" name="Google Shape;1597;p98"/>
          <p:cNvSpPr/>
          <p:nvPr/>
        </p:nvSpPr>
        <p:spPr>
          <a:xfrm rot="-2099870">
            <a:off x="17356504" y="9075241"/>
            <a:ext cx="1583556"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merge</a:t>
            </a:r>
            <a:endParaRPr b="1"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pic>
        <p:nvPicPr>
          <p:cNvPr id="1602" name="Google Shape;1602;p99"/>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603" name="Google Shape;1603;p99"/>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Λ-АРХИТЕКТУРА (LAMBDA) :: ОСОБЕННОСТИ</a:t>
            </a:r>
            <a:endParaRPr/>
          </a:p>
        </p:txBody>
      </p:sp>
      <p:cxnSp>
        <p:nvCxnSpPr>
          <p:cNvPr id="1604" name="Google Shape;1604;p99"/>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605" name="Google Shape;1605;p99"/>
          <p:cNvSpPr txBox="1"/>
          <p:nvPr/>
        </p:nvSpPr>
        <p:spPr>
          <a:xfrm>
            <a:off x="1898225" y="3125695"/>
            <a:ext cx="21083695" cy="5488682"/>
          </a:xfrm>
          <a:prstGeom prst="rect">
            <a:avLst/>
          </a:prstGeom>
          <a:noFill/>
          <a:ln>
            <a:noFill/>
          </a:ln>
        </p:spPr>
        <p:txBody>
          <a:bodyPr anchorCtr="0" anchor="ctr" bIns="50800" lIns="50800" spcFirstLastPara="1" rIns="50800" wrap="square" tIns="50800">
            <a:noAutofit/>
          </a:bodyPr>
          <a:lstStyle/>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Использование Data-at-Rest, Data-in-Use и Data-in-Motion данных</a:t>
            </a:r>
            <a:endParaRPr/>
          </a:p>
          <a:p>
            <a:pPr indent="-596900" lvl="0" marL="914400" marR="0" rtl="0" algn="l">
              <a:lnSpc>
                <a:spcPct val="100000"/>
              </a:lnSpc>
              <a:spcBef>
                <a:spcPts val="0"/>
              </a:spcBef>
              <a:spcAft>
                <a:spcPts val="0"/>
              </a:spcAft>
              <a:buClr>
                <a:srgbClr val="000000"/>
              </a:buClr>
              <a:buSzPts val="5000"/>
              <a:buFont typeface="Noto Sans Symbols"/>
              <a:buNone/>
            </a:pPr>
            <a:r>
              <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Получение </a:t>
            </a:r>
            <a:r>
              <a:rPr b="0" i="1" lang="ru-RU" sz="5000" u="none" cap="none" strike="noStrike">
                <a:solidFill>
                  <a:srgbClr val="3E4247"/>
                </a:solidFill>
                <a:latin typeface="Helvetica Neue Light"/>
                <a:ea typeface="Helvetica Neue Light"/>
                <a:cs typeface="Helvetica Neue Light"/>
                <a:sym typeface="Helvetica Neue Light"/>
              </a:rPr>
              <a:t>достаточно </a:t>
            </a:r>
            <a:r>
              <a:rPr b="0" i="0" lang="ru-RU" sz="5000" u="none" cap="none" strike="noStrike">
                <a:solidFill>
                  <a:srgbClr val="3E4247"/>
                </a:solidFill>
                <a:latin typeface="Helvetica Neue Light"/>
                <a:ea typeface="Helvetica Neue Light"/>
                <a:cs typeface="Helvetica Neue Light"/>
                <a:sym typeface="Helvetica Neue Light"/>
              </a:rPr>
              <a:t>точных результатов на момент запроса</a:t>
            </a:r>
            <a:endParaRPr/>
          </a:p>
          <a:p>
            <a:pPr indent="-596900" lvl="0" marL="914400" marR="0" rtl="0" algn="l">
              <a:lnSpc>
                <a:spcPct val="100000"/>
              </a:lnSpc>
              <a:spcBef>
                <a:spcPts val="0"/>
              </a:spcBef>
              <a:spcAft>
                <a:spcPts val="0"/>
              </a:spcAft>
              <a:buClr>
                <a:srgbClr val="000000"/>
              </a:buClr>
              <a:buSzPts val="5000"/>
              <a:buFont typeface="Noto Sans Symbols"/>
              <a:buNone/>
            </a:pPr>
            <a:r>
              <a:t/>
            </a:r>
            <a:endParaRPr b="0" i="1"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Получение </a:t>
            </a:r>
            <a:r>
              <a:rPr b="0" i="1" lang="ru-RU" sz="5000" u="none" cap="none" strike="noStrike">
                <a:solidFill>
                  <a:srgbClr val="3E4247"/>
                </a:solidFill>
                <a:latin typeface="Helvetica Neue Light"/>
                <a:ea typeface="Helvetica Neue Light"/>
                <a:cs typeface="Helvetica Neue Light"/>
                <a:sym typeface="Helvetica Neue Light"/>
              </a:rPr>
              <a:t>точных</a:t>
            </a:r>
            <a:r>
              <a:rPr b="0" i="0" lang="ru-RU" sz="5000" u="none" cap="none" strike="noStrike">
                <a:solidFill>
                  <a:srgbClr val="3E4247"/>
                </a:solidFill>
                <a:latin typeface="Helvetica Neue Light"/>
                <a:ea typeface="Helvetica Neue Light"/>
                <a:cs typeface="Helvetica Neue Light"/>
                <a:sym typeface="Helvetica Neue Light"/>
              </a:rPr>
              <a:t> результатов в момент пересчета batch-view</a:t>
            </a:r>
            <a:endParaRPr b="0" i="0" sz="5000" u="none" cap="none" strike="noStrike">
              <a:solidFill>
                <a:srgbClr val="3E4247"/>
              </a:solidFill>
              <a:latin typeface="Helvetica Neue Light"/>
              <a:ea typeface="Helvetica Neue Light"/>
              <a:cs typeface="Helvetica Neue Light"/>
              <a:sym typeface="Helvetica Neue Light"/>
            </a:endParaRPr>
          </a:p>
          <a:p>
            <a:pPr indent="-596900" lvl="0" marL="914400" marR="0" rtl="0" algn="l">
              <a:lnSpc>
                <a:spcPct val="100000"/>
              </a:lnSpc>
              <a:spcBef>
                <a:spcPts val="0"/>
              </a:spcBef>
              <a:spcAft>
                <a:spcPts val="0"/>
              </a:spcAft>
              <a:buClr>
                <a:srgbClr val="000000"/>
              </a:buClr>
              <a:buSzPts val="5000"/>
              <a:buFont typeface="Noto Sans Symbols"/>
              <a:buNone/>
            </a:pPr>
            <a:r>
              <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Данные анализируются в момент их поступления</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pic>
        <p:nvPicPr>
          <p:cNvPr id="1610" name="Google Shape;1610;p100"/>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611" name="Google Shape;1611;p100"/>
          <p:cNvSpPr/>
          <p:nvPr/>
        </p:nvSpPr>
        <p:spPr>
          <a:xfrm>
            <a:off x="1898225" y="1696084"/>
            <a:ext cx="19352531"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Κ-АРХИТЕКТУРА (KAPPA)</a:t>
            </a:r>
            <a:endParaRPr b="0" i="0" sz="7000" u="none" cap="none" strike="noStrike">
              <a:solidFill>
                <a:srgbClr val="4A687E"/>
              </a:solidFill>
              <a:latin typeface="Arial"/>
              <a:ea typeface="Arial"/>
              <a:cs typeface="Arial"/>
              <a:sym typeface="Arial"/>
            </a:endParaRPr>
          </a:p>
        </p:txBody>
      </p:sp>
      <p:cxnSp>
        <p:nvCxnSpPr>
          <p:cNvPr id="1612" name="Google Shape;1612;p100"/>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613" name="Google Shape;1613;p100"/>
          <p:cNvSpPr/>
          <p:nvPr/>
        </p:nvSpPr>
        <p:spPr>
          <a:xfrm>
            <a:off x="2466359" y="7920105"/>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14" name="Google Shape;1614;p100"/>
          <p:cNvSpPr/>
          <p:nvPr/>
        </p:nvSpPr>
        <p:spPr>
          <a:xfrm>
            <a:off x="2020145" y="6469232"/>
            <a:ext cx="3546710" cy="262150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системы-источники</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15" name="Google Shape;1615;p100"/>
          <p:cNvSpPr/>
          <p:nvPr/>
        </p:nvSpPr>
        <p:spPr>
          <a:xfrm>
            <a:off x="2466361" y="7124328"/>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16" name="Google Shape;1616;p100"/>
          <p:cNvSpPr/>
          <p:nvPr/>
        </p:nvSpPr>
        <p:spPr>
          <a:xfrm>
            <a:off x="7165534" y="3405754"/>
            <a:ext cx="10147106" cy="3032999"/>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stream processing / real-time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17" name="Google Shape;1617;p100"/>
          <p:cNvSpPr/>
          <p:nvPr/>
        </p:nvSpPr>
        <p:spPr>
          <a:xfrm>
            <a:off x="13924245" y="3665300"/>
            <a:ext cx="3144556" cy="258282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real-time view</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18" name="Google Shape;1618;p100"/>
          <p:cNvSpPr/>
          <p:nvPr/>
        </p:nvSpPr>
        <p:spPr>
          <a:xfrm>
            <a:off x="14212144" y="4989941"/>
            <a:ext cx="2602485" cy="861939"/>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increment</a:t>
            </a:r>
            <a:endParaRPr/>
          </a:p>
        </p:txBody>
      </p:sp>
      <p:sp>
        <p:nvSpPr>
          <p:cNvPr id="1619" name="Google Shape;1619;p100"/>
          <p:cNvSpPr/>
          <p:nvPr/>
        </p:nvSpPr>
        <p:spPr>
          <a:xfrm>
            <a:off x="14212144" y="4223862"/>
            <a:ext cx="2602485" cy="861939"/>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increment</a:t>
            </a:r>
            <a:endParaRPr/>
          </a:p>
        </p:txBody>
      </p:sp>
      <p:sp>
        <p:nvSpPr>
          <p:cNvPr id="1620" name="Google Shape;1620;p100"/>
          <p:cNvSpPr/>
          <p:nvPr/>
        </p:nvSpPr>
        <p:spPr>
          <a:xfrm rot="-5400000">
            <a:off x="8675189" y="3333931"/>
            <a:ext cx="1730102" cy="3291840"/>
          </a:xfrm>
          <a:prstGeom prst="can">
            <a:avLst>
              <a:gd fmla="val 25000"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621" name="Google Shape;1621;p100"/>
          <p:cNvSpPr/>
          <p:nvPr/>
        </p:nvSpPr>
        <p:spPr>
          <a:xfrm>
            <a:off x="85241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622" name="Google Shape;1622;p100"/>
          <p:cNvSpPr/>
          <p:nvPr/>
        </p:nvSpPr>
        <p:spPr>
          <a:xfrm>
            <a:off x="88289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623" name="Google Shape;1623;p100"/>
          <p:cNvSpPr/>
          <p:nvPr/>
        </p:nvSpPr>
        <p:spPr>
          <a:xfrm>
            <a:off x="91337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624" name="Google Shape;1624;p100"/>
          <p:cNvSpPr/>
          <p:nvPr/>
        </p:nvSpPr>
        <p:spPr>
          <a:xfrm>
            <a:off x="94385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625" name="Google Shape;1625;p100"/>
          <p:cNvSpPr/>
          <p:nvPr/>
        </p:nvSpPr>
        <p:spPr>
          <a:xfrm>
            <a:off x="97433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626" name="Google Shape;1626;p100"/>
          <p:cNvSpPr/>
          <p:nvPr/>
        </p:nvSpPr>
        <p:spPr>
          <a:xfrm>
            <a:off x="100481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627" name="Google Shape;1627;p100"/>
          <p:cNvSpPr/>
          <p:nvPr/>
        </p:nvSpPr>
        <p:spPr>
          <a:xfrm>
            <a:off x="103529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628" name="Google Shape;1628;p100"/>
          <p:cNvSpPr/>
          <p:nvPr/>
        </p:nvSpPr>
        <p:spPr>
          <a:xfrm>
            <a:off x="106577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629" name="Google Shape;1629;p100"/>
          <p:cNvSpPr/>
          <p:nvPr/>
        </p:nvSpPr>
        <p:spPr>
          <a:xfrm>
            <a:off x="11463268" y="4056817"/>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630" name="Google Shape;1630;p100"/>
          <p:cNvSpPr/>
          <p:nvPr/>
        </p:nvSpPr>
        <p:spPr>
          <a:xfrm>
            <a:off x="11463268" y="4998482"/>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631" name="Google Shape;1631;p100"/>
          <p:cNvSpPr/>
          <p:nvPr/>
        </p:nvSpPr>
        <p:spPr>
          <a:xfrm rot="-2166470">
            <a:off x="5587634" y="5544168"/>
            <a:ext cx="158355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stream</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632" name="Google Shape;1632;p100"/>
          <p:cNvSpPr/>
          <p:nvPr/>
        </p:nvSpPr>
        <p:spPr>
          <a:xfrm>
            <a:off x="7165532" y="6738945"/>
            <a:ext cx="13438949" cy="200002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merged view / serving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33" name="Google Shape;1633;p100"/>
          <p:cNvSpPr/>
          <p:nvPr/>
        </p:nvSpPr>
        <p:spPr>
          <a:xfrm>
            <a:off x="17686864" y="7671399"/>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34" name="Google Shape;1634;p100"/>
          <p:cNvSpPr/>
          <p:nvPr/>
        </p:nvSpPr>
        <p:spPr>
          <a:xfrm>
            <a:off x="17686864" y="6906102"/>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35" name="Google Shape;1635;p100"/>
          <p:cNvSpPr/>
          <p:nvPr/>
        </p:nvSpPr>
        <p:spPr>
          <a:xfrm rot="2200484">
            <a:off x="17360250" y="5540291"/>
            <a:ext cx="158355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merge</a:t>
            </a:r>
            <a:endParaRPr b="1"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pic>
        <p:nvPicPr>
          <p:cNvPr id="1640" name="Google Shape;1640;p101"/>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641" name="Google Shape;1641;p101"/>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Κ-АРХИТЕКТУРА (KAPPA) :: ОСОБЕННОСТИ</a:t>
            </a:r>
            <a:endParaRPr/>
          </a:p>
        </p:txBody>
      </p:sp>
      <p:cxnSp>
        <p:nvCxnSpPr>
          <p:cNvPr id="1642" name="Google Shape;1642;p101"/>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643" name="Google Shape;1643;p101"/>
          <p:cNvSpPr txBox="1"/>
          <p:nvPr/>
        </p:nvSpPr>
        <p:spPr>
          <a:xfrm>
            <a:off x="1898225" y="3125695"/>
            <a:ext cx="21083695" cy="7027565"/>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Использование Data-in-Motion данных</a:t>
            </a:r>
            <a:endParaRPr/>
          </a:p>
          <a:p>
            <a:pPr indent="-596900" lvl="0" marL="914400" marR="0" rtl="0" algn="just">
              <a:lnSpc>
                <a:spcPct val="100000"/>
              </a:lnSpc>
              <a:spcBef>
                <a:spcPts val="0"/>
              </a:spcBef>
              <a:spcAft>
                <a:spcPts val="0"/>
              </a:spcAft>
              <a:buClr>
                <a:srgbClr val="000000"/>
              </a:buClr>
              <a:buSzPts val="5000"/>
              <a:buFont typeface="Noto Sans Symbols"/>
              <a:buNone/>
            </a:pPr>
            <a:r>
              <a:t/>
            </a:r>
            <a:endParaRPr b="0" i="1"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Получение </a:t>
            </a:r>
            <a:r>
              <a:rPr b="0" i="1" lang="ru-RU" sz="5000" u="none" cap="none" strike="noStrike">
                <a:solidFill>
                  <a:srgbClr val="3E4247"/>
                </a:solidFill>
                <a:latin typeface="Helvetica Neue Light"/>
                <a:ea typeface="Helvetica Neue Light"/>
                <a:cs typeface="Helvetica Neue Light"/>
                <a:sym typeface="Helvetica Neue Light"/>
              </a:rPr>
              <a:t>точных</a:t>
            </a:r>
            <a:r>
              <a:rPr b="0" i="0" lang="ru-RU" sz="5000" u="none" cap="none" strike="noStrike">
                <a:solidFill>
                  <a:srgbClr val="3E4247"/>
                </a:solidFill>
                <a:latin typeface="Helvetica Neue Light"/>
                <a:ea typeface="Helvetica Neue Light"/>
                <a:cs typeface="Helvetica Neue Light"/>
                <a:sym typeface="Helvetica Neue Light"/>
              </a:rPr>
              <a:t> результатов в момент пересчета real-time view</a:t>
            </a:r>
            <a:endParaRPr b="0" i="0" sz="5000" u="none" cap="none" strike="noStrike">
              <a:solidFill>
                <a:srgbClr val="3E4247"/>
              </a:solidFill>
              <a:latin typeface="Helvetica Neue Light"/>
              <a:ea typeface="Helvetica Neue Light"/>
              <a:cs typeface="Helvetica Neue Light"/>
              <a:sym typeface="Helvetica Neue Light"/>
            </a:endParaRPr>
          </a:p>
          <a:p>
            <a:pPr indent="-596900" lvl="0" marL="914400" marR="0" rtl="0" algn="just">
              <a:lnSpc>
                <a:spcPct val="100000"/>
              </a:lnSpc>
              <a:spcBef>
                <a:spcPts val="0"/>
              </a:spcBef>
              <a:spcAft>
                <a:spcPts val="0"/>
              </a:spcAft>
              <a:buClr>
                <a:srgbClr val="000000"/>
              </a:buClr>
              <a:buSzPts val="5000"/>
              <a:buFont typeface="Noto Sans Symbols"/>
              <a:buNone/>
            </a:pPr>
            <a:r>
              <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Данные анализируются в момент их поступления</a:t>
            </a:r>
            <a:endParaRPr b="0" i="0" sz="5000" u="none" cap="none" strike="noStrike">
              <a:solidFill>
                <a:srgbClr val="3E4247"/>
              </a:solidFill>
              <a:latin typeface="Helvetica Neue Light"/>
              <a:ea typeface="Helvetica Neue Light"/>
              <a:cs typeface="Helvetica Neue Light"/>
              <a:sym typeface="Helvetica Neue Light"/>
            </a:endParaRPr>
          </a:p>
          <a:p>
            <a:pPr indent="-596900" lvl="0" marL="914400" marR="0" rtl="0" algn="just">
              <a:lnSpc>
                <a:spcPct val="100000"/>
              </a:lnSpc>
              <a:spcBef>
                <a:spcPts val="0"/>
              </a:spcBef>
              <a:spcAft>
                <a:spcPts val="0"/>
              </a:spcAft>
              <a:buClr>
                <a:srgbClr val="000000"/>
              </a:buClr>
              <a:buSzPts val="5000"/>
              <a:buFont typeface="Noto Sans Symbols"/>
              <a:buNone/>
            </a:pPr>
            <a:r>
              <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“Все есть поток данных”, даже в случае файлов, которые при чтении и обработке каждой из записей в отдельности, превращаются в поток </a:t>
            </a:r>
            <a:endParaRPr b="0" i="0" sz="50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pic>
        <p:nvPicPr>
          <p:cNvPr id="1648" name="Google Shape;1648;p102"/>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649" name="Google Shape;1649;p102"/>
          <p:cNvSpPr/>
          <p:nvPr/>
        </p:nvSpPr>
        <p:spPr>
          <a:xfrm>
            <a:off x="3902927" y="5236845"/>
            <a:ext cx="16303083" cy="3657411"/>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 Архитектуры обработки данных.</a:t>
            </a:r>
            <a:endParaRPr/>
          </a:p>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Повторение</a:t>
            </a:r>
            <a:endParaRPr/>
          </a:p>
        </p:txBody>
      </p:sp>
      <p:pic>
        <p:nvPicPr>
          <p:cNvPr id="1650" name="Google Shape;1650;p102"/>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pic>
        <p:nvPicPr>
          <p:cNvPr id="1655" name="Google Shape;1655;p103"/>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656" name="Google Shape;1656;p103"/>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Λ (LAMBDA) vs Κ (KAPPA) </a:t>
            </a:r>
            <a:endParaRPr b="0" i="0" sz="5000" u="none" cap="none" strike="noStrike">
              <a:solidFill>
                <a:srgbClr val="4A687E"/>
              </a:solidFill>
              <a:latin typeface="Arial"/>
              <a:ea typeface="Arial"/>
              <a:cs typeface="Arial"/>
              <a:sym typeface="Arial"/>
            </a:endParaRPr>
          </a:p>
        </p:txBody>
      </p:sp>
      <p:cxnSp>
        <p:nvCxnSpPr>
          <p:cNvPr id="1657" name="Google Shape;1657;p103"/>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graphicFrame>
        <p:nvGraphicFramePr>
          <p:cNvPr id="1658" name="Google Shape;1658;p103"/>
          <p:cNvGraphicFramePr/>
          <p:nvPr/>
        </p:nvGraphicFramePr>
        <p:xfrm>
          <a:off x="1898225" y="3085276"/>
          <a:ext cx="3000000" cy="3000000"/>
        </p:xfrm>
        <a:graphic>
          <a:graphicData uri="http://schemas.openxmlformats.org/drawingml/2006/table">
            <a:tbl>
              <a:tblPr bandRow="1" firstRow="1">
                <a:noFill/>
                <a:tableStyleId>{1110B6FB-F401-469A-90D8-5E8E85C12089}</a:tableStyleId>
              </a:tblPr>
              <a:tblGrid>
                <a:gridCol w="7885850"/>
                <a:gridCol w="4968250"/>
                <a:gridCol w="8046725"/>
              </a:tblGrid>
              <a:tr h="744050">
                <a:tc>
                  <a:txBody>
                    <a:bodyPr>
                      <a:noAutofit/>
                    </a:bodyPr>
                    <a:lstStyle/>
                    <a:p>
                      <a:pPr indent="0" lvl="0" marL="0" marR="0" rtl="0" algn="ctr">
                        <a:lnSpc>
                          <a:spcPct val="100000"/>
                        </a:lnSpc>
                        <a:spcBef>
                          <a:spcPts val="0"/>
                        </a:spcBef>
                        <a:spcAft>
                          <a:spcPts val="0"/>
                        </a:spcAft>
                        <a:buClr>
                          <a:schemeClr val="dk1"/>
                        </a:buClr>
                        <a:buSzPts val="3200"/>
                        <a:buFont typeface="Helvetica Neue Light"/>
                        <a:buNone/>
                      </a:pPr>
                      <a:r>
                        <a:rPr lang="ru-RU" sz="3200" u="none" cap="none" strike="noStrike"/>
                        <a:t>Λ (LAMBDA)</a:t>
                      </a:r>
                      <a:endParaRPr sz="32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200"/>
                        <a:buFont typeface="Helvetica Neue Light"/>
                        <a:buNone/>
                      </a:pPr>
                      <a:r>
                        <a:rPr lang="ru-RU" sz="3200" u="none" cap="none" strike="noStrike"/>
                        <a:t>vs</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200"/>
                        <a:buFont typeface="Helvetica Neue Light"/>
                        <a:buNone/>
                      </a:pPr>
                      <a:r>
                        <a:rPr lang="ru-RU" sz="3200" u="none" cap="none" strike="noStrike"/>
                        <a:t>Κ (KAPPA)</a:t>
                      </a:r>
                      <a:endParaRPr sz="3200" u="none" cap="none" strike="noStrike"/>
                    </a:p>
                  </a:txBody>
                  <a:tcPr marT="45725" marB="45725" marR="91450" marL="91450" anchor="ctr"/>
                </a:tc>
              </a:tr>
              <a:tr h="8036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Пакетная + Потоковая</a:t>
                      </a:r>
                      <a:endParaRPr sz="3400" u="none" cap="none" strike="noStrike"/>
                    </a:p>
                  </a:txBody>
                  <a:tcPr marT="45725" marB="45725" marR="91450" marL="91450" anchor="ctr"/>
                </a:tc>
                <a:tc rowSpan="2">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обработка</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Потоковая</a:t>
                      </a:r>
                      <a:endParaRPr sz="3400" u="none" cap="none" strike="noStrike"/>
                    </a:p>
                  </a:txBody>
                  <a:tcPr marT="45725" marB="45725" marR="91450" marL="91450" anchor="ctr"/>
                </a:tc>
              </a:tr>
              <a:tr h="8036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Query = Function(All Data)</a:t>
                      </a:r>
                      <a:endParaRPr sz="3400" u="none" cap="none" strike="noStrike"/>
                    </a:p>
                  </a:txBody>
                  <a:tcPr marT="45725" marB="45725" marR="91450" marL="91450" anchor="ctr"/>
                </a:tc>
                <a:tc vMerge="1"/>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Инкрементальная</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Каждый цикл запуска</a:t>
                      </a:r>
                      <a:endParaRPr sz="3400" u="none" cap="none" strike="noStrike"/>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повторная обработка</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Если источник позволяет</a:t>
                      </a:r>
                      <a:endParaRPr sz="3400" u="none" cap="none" strike="noStrike"/>
                    </a:p>
                  </a:txBody>
                  <a:tcPr marT="45725" marB="45725" marR="91450" marL="91450" anchor="ctr"/>
                </a:tc>
              </a:tr>
              <a:tr h="744050">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Пакетная – точная</a:t>
                      </a:r>
                      <a:br>
                        <a:rPr lang="ru-RU" sz="3400" u="none" cap="none" strike="noStrike"/>
                      </a:br>
                      <a:r>
                        <a:rPr lang="ru-RU" sz="3400" u="none" cap="none" strike="noStrike"/>
                        <a:t>Потоковая – приблизительная</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595959"/>
                        </a:buClr>
                        <a:buSzPts val="2800"/>
                        <a:buFont typeface="Helvetica Neue Light"/>
                        <a:buNone/>
                      </a:pPr>
                      <a:r>
                        <a:rPr b="1" lang="ru-RU" sz="2800" u="none" cap="none" strike="noStrike">
                          <a:solidFill>
                            <a:srgbClr val="595959"/>
                          </a:solidFill>
                        </a:rPr>
                        <a:t>надежность</a:t>
                      </a:r>
                      <a:endParaRPr b="1" sz="2800" u="none" cap="none" strike="noStrike">
                        <a:solidFill>
                          <a:srgbClr val="595959"/>
                        </a:solidFil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SzPts val="3400"/>
                        <a:buFont typeface="Helvetica Neue Light"/>
                        <a:buNone/>
                      </a:pPr>
                      <a:r>
                        <a:rPr lang="ru-RU" sz="3400" u="none" cap="none" strike="noStrike"/>
                        <a:t>Потоковая – точная (exactly once)</a:t>
                      </a:r>
                      <a:endParaRPr/>
                    </a:p>
                  </a:txBody>
                  <a:tcPr marT="45725" marB="45725" marR="91450" marL="91450" anchor="ct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pic>
        <p:nvPicPr>
          <p:cNvPr id="1663" name="Google Shape;1663;p104"/>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664" name="Google Shape;1664;p104"/>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BATCH-АРХИТЕКТУРА</a:t>
            </a:r>
            <a:endParaRPr/>
          </a:p>
        </p:txBody>
      </p:sp>
      <p:cxnSp>
        <p:nvCxnSpPr>
          <p:cNvPr id="1665" name="Google Shape;1665;p104"/>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666" name="Google Shape;1666;p104"/>
          <p:cNvSpPr/>
          <p:nvPr/>
        </p:nvSpPr>
        <p:spPr>
          <a:xfrm>
            <a:off x="2466359" y="7920105"/>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67" name="Google Shape;1667;p104"/>
          <p:cNvSpPr/>
          <p:nvPr/>
        </p:nvSpPr>
        <p:spPr>
          <a:xfrm>
            <a:off x="2020145" y="6469232"/>
            <a:ext cx="3546710" cy="262150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системы-источники</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68" name="Google Shape;1668;p104"/>
          <p:cNvSpPr/>
          <p:nvPr/>
        </p:nvSpPr>
        <p:spPr>
          <a:xfrm>
            <a:off x="2466361" y="7124328"/>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69" name="Google Shape;1669;p104"/>
          <p:cNvSpPr/>
          <p:nvPr/>
        </p:nvSpPr>
        <p:spPr>
          <a:xfrm>
            <a:off x="7165533" y="9060260"/>
            <a:ext cx="10147107" cy="316222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batch processing / batch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70" name="Google Shape;1670;p104"/>
          <p:cNvSpPr/>
          <p:nvPr/>
        </p:nvSpPr>
        <p:spPr>
          <a:xfrm>
            <a:off x="7520285" y="9756576"/>
            <a:ext cx="3771057" cy="2039335"/>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All Data</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71" name="Google Shape;1671;p104"/>
          <p:cNvSpPr/>
          <p:nvPr/>
        </p:nvSpPr>
        <p:spPr>
          <a:xfrm>
            <a:off x="13924245" y="9340332"/>
            <a:ext cx="3144556" cy="257750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batch view</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72" name="Google Shape;1672;p104"/>
          <p:cNvSpPr/>
          <p:nvPr/>
        </p:nvSpPr>
        <p:spPr>
          <a:xfrm>
            <a:off x="14212144" y="10759341"/>
            <a:ext cx="2602485" cy="945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aggregate</a:t>
            </a:r>
            <a:endParaRPr/>
          </a:p>
        </p:txBody>
      </p:sp>
      <p:sp>
        <p:nvSpPr>
          <p:cNvPr id="1673" name="Google Shape;1673;p104"/>
          <p:cNvSpPr/>
          <p:nvPr/>
        </p:nvSpPr>
        <p:spPr>
          <a:xfrm>
            <a:off x="14212144" y="9932302"/>
            <a:ext cx="2602485" cy="945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aggregate</a:t>
            </a:r>
            <a:endParaRPr/>
          </a:p>
        </p:txBody>
      </p:sp>
      <p:sp>
        <p:nvSpPr>
          <p:cNvPr id="1674" name="Google Shape;1674;p104"/>
          <p:cNvSpPr/>
          <p:nvPr/>
        </p:nvSpPr>
        <p:spPr>
          <a:xfrm>
            <a:off x="11463268" y="9969937"/>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675" name="Google Shape;1675;p104"/>
          <p:cNvSpPr/>
          <p:nvPr/>
        </p:nvSpPr>
        <p:spPr>
          <a:xfrm>
            <a:off x="11463268" y="10881122"/>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676" name="Google Shape;1676;p104"/>
          <p:cNvSpPr/>
          <p:nvPr/>
        </p:nvSpPr>
        <p:spPr>
          <a:xfrm rot="2111548">
            <a:off x="5587634" y="9076633"/>
            <a:ext cx="1583556"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stream</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id="1677" name="Google Shape;1677;p104"/>
          <p:cNvPicPr preferRelativeResize="0"/>
          <p:nvPr/>
        </p:nvPicPr>
        <p:blipFill rotWithShape="1">
          <a:blip r:embed="rId4">
            <a:alphaModFix/>
          </a:blip>
          <a:srcRect b="0" l="0" r="0" t="0"/>
          <a:stretch/>
        </p:blipFill>
        <p:spPr>
          <a:xfrm>
            <a:off x="12151954" y="9151700"/>
            <a:ext cx="911678" cy="943668"/>
          </a:xfrm>
          <a:prstGeom prst="rect">
            <a:avLst/>
          </a:prstGeom>
          <a:noFill/>
          <a:ln>
            <a:noFill/>
          </a:ln>
        </p:spPr>
      </p:pic>
      <p:sp>
        <p:nvSpPr>
          <p:cNvPr id="1678" name="Google Shape;1678;p104"/>
          <p:cNvSpPr/>
          <p:nvPr/>
        </p:nvSpPr>
        <p:spPr>
          <a:xfrm>
            <a:off x="7165532" y="6738945"/>
            <a:ext cx="13438949" cy="200002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merged view / serving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79" name="Google Shape;1679;p104"/>
          <p:cNvSpPr/>
          <p:nvPr/>
        </p:nvSpPr>
        <p:spPr>
          <a:xfrm>
            <a:off x="17686864" y="7671399"/>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80" name="Google Shape;1680;p104"/>
          <p:cNvSpPr/>
          <p:nvPr/>
        </p:nvSpPr>
        <p:spPr>
          <a:xfrm>
            <a:off x="17686864" y="6906102"/>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81" name="Google Shape;1681;p104"/>
          <p:cNvSpPr/>
          <p:nvPr/>
        </p:nvSpPr>
        <p:spPr>
          <a:xfrm rot="-2099870">
            <a:off x="17356504" y="9075241"/>
            <a:ext cx="1583556"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merge</a:t>
            </a:r>
            <a:endParaRPr b="1"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pic>
        <p:nvPicPr>
          <p:cNvPr id="1686" name="Google Shape;1686;p105"/>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687" name="Google Shape;1687;p105"/>
          <p:cNvSpPr/>
          <p:nvPr/>
        </p:nvSpPr>
        <p:spPr>
          <a:xfrm>
            <a:off x="1898225" y="1696084"/>
            <a:ext cx="19352531"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Λ-АРХИТЕКТУРА (LAMBDA)</a:t>
            </a:r>
            <a:endParaRPr b="0" i="0" sz="7000" u="none" cap="none" strike="noStrike">
              <a:solidFill>
                <a:srgbClr val="4A687E"/>
              </a:solidFill>
              <a:latin typeface="Arial"/>
              <a:ea typeface="Arial"/>
              <a:cs typeface="Arial"/>
              <a:sym typeface="Arial"/>
            </a:endParaRPr>
          </a:p>
        </p:txBody>
      </p:sp>
      <p:cxnSp>
        <p:nvCxnSpPr>
          <p:cNvPr id="1688" name="Google Shape;1688;p105"/>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689" name="Google Shape;1689;p105"/>
          <p:cNvSpPr/>
          <p:nvPr/>
        </p:nvSpPr>
        <p:spPr>
          <a:xfrm>
            <a:off x="2466359" y="7920105"/>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90" name="Google Shape;1690;p105"/>
          <p:cNvSpPr/>
          <p:nvPr/>
        </p:nvSpPr>
        <p:spPr>
          <a:xfrm>
            <a:off x="2020145" y="6469232"/>
            <a:ext cx="3546710" cy="262150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системы-источники</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91" name="Google Shape;1691;p105"/>
          <p:cNvSpPr/>
          <p:nvPr/>
        </p:nvSpPr>
        <p:spPr>
          <a:xfrm>
            <a:off x="2466361" y="7124328"/>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92" name="Google Shape;1692;p105"/>
          <p:cNvSpPr/>
          <p:nvPr/>
        </p:nvSpPr>
        <p:spPr>
          <a:xfrm>
            <a:off x="7165533" y="9060260"/>
            <a:ext cx="10147107" cy="316222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batch processing / batch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93" name="Google Shape;1693;p105"/>
          <p:cNvSpPr/>
          <p:nvPr/>
        </p:nvSpPr>
        <p:spPr>
          <a:xfrm>
            <a:off x="7520285" y="9756576"/>
            <a:ext cx="3771057" cy="2039335"/>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All Data</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694" name="Google Shape;1694;p105"/>
          <p:cNvSpPr/>
          <p:nvPr/>
        </p:nvSpPr>
        <p:spPr>
          <a:xfrm>
            <a:off x="13924245" y="9340332"/>
            <a:ext cx="3144556" cy="257750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batch view</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695" name="Google Shape;1695;p105"/>
          <p:cNvSpPr/>
          <p:nvPr/>
        </p:nvSpPr>
        <p:spPr>
          <a:xfrm>
            <a:off x="14212144" y="10759341"/>
            <a:ext cx="2602485" cy="945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aggregate</a:t>
            </a:r>
            <a:endParaRPr/>
          </a:p>
        </p:txBody>
      </p:sp>
      <p:sp>
        <p:nvSpPr>
          <p:cNvPr id="1696" name="Google Shape;1696;p105"/>
          <p:cNvSpPr/>
          <p:nvPr/>
        </p:nvSpPr>
        <p:spPr>
          <a:xfrm>
            <a:off x="14212144" y="9932302"/>
            <a:ext cx="2602485" cy="945131"/>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aggregate</a:t>
            </a:r>
            <a:endParaRPr/>
          </a:p>
        </p:txBody>
      </p:sp>
      <p:sp>
        <p:nvSpPr>
          <p:cNvPr id="1697" name="Google Shape;1697;p105"/>
          <p:cNvSpPr/>
          <p:nvPr/>
        </p:nvSpPr>
        <p:spPr>
          <a:xfrm>
            <a:off x="11463268" y="9969937"/>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698" name="Google Shape;1698;p105"/>
          <p:cNvSpPr/>
          <p:nvPr/>
        </p:nvSpPr>
        <p:spPr>
          <a:xfrm>
            <a:off x="11463268" y="10881122"/>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699" name="Google Shape;1699;p105"/>
          <p:cNvSpPr/>
          <p:nvPr/>
        </p:nvSpPr>
        <p:spPr>
          <a:xfrm rot="2111548">
            <a:off x="5587634" y="9076633"/>
            <a:ext cx="1583556"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stream</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id="1700" name="Google Shape;1700;p105"/>
          <p:cNvPicPr preferRelativeResize="0"/>
          <p:nvPr/>
        </p:nvPicPr>
        <p:blipFill rotWithShape="1">
          <a:blip r:embed="rId4">
            <a:alphaModFix/>
          </a:blip>
          <a:srcRect b="0" l="0" r="0" t="0"/>
          <a:stretch/>
        </p:blipFill>
        <p:spPr>
          <a:xfrm>
            <a:off x="12151954" y="9151700"/>
            <a:ext cx="911678" cy="943668"/>
          </a:xfrm>
          <a:prstGeom prst="rect">
            <a:avLst/>
          </a:prstGeom>
          <a:noFill/>
          <a:ln>
            <a:noFill/>
          </a:ln>
        </p:spPr>
      </p:pic>
      <p:sp>
        <p:nvSpPr>
          <p:cNvPr id="1701" name="Google Shape;1701;p105"/>
          <p:cNvSpPr/>
          <p:nvPr/>
        </p:nvSpPr>
        <p:spPr>
          <a:xfrm>
            <a:off x="7165534" y="3405754"/>
            <a:ext cx="10147106" cy="3032999"/>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stream processing / real-time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702" name="Google Shape;1702;p105"/>
          <p:cNvSpPr/>
          <p:nvPr/>
        </p:nvSpPr>
        <p:spPr>
          <a:xfrm>
            <a:off x="13924245" y="3665300"/>
            <a:ext cx="3144556" cy="258282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real-time view</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703" name="Google Shape;1703;p105"/>
          <p:cNvSpPr/>
          <p:nvPr/>
        </p:nvSpPr>
        <p:spPr>
          <a:xfrm>
            <a:off x="14212144" y="4989941"/>
            <a:ext cx="2602485" cy="861939"/>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increment</a:t>
            </a:r>
            <a:endParaRPr/>
          </a:p>
        </p:txBody>
      </p:sp>
      <p:sp>
        <p:nvSpPr>
          <p:cNvPr id="1704" name="Google Shape;1704;p105"/>
          <p:cNvSpPr/>
          <p:nvPr/>
        </p:nvSpPr>
        <p:spPr>
          <a:xfrm>
            <a:off x="14212144" y="4223862"/>
            <a:ext cx="2602485" cy="861939"/>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increment</a:t>
            </a:r>
            <a:endParaRPr/>
          </a:p>
        </p:txBody>
      </p:sp>
      <p:sp>
        <p:nvSpPr>
          <p:cNvPr id="1705" name="Google Shape;1705;p105"/>
          <p:cNvSpPr/>
          <p:nvPr/>
        </p:nvSpPr>
        <p:spPr>
          <a:xfrm rot="-5400000">
            <a:off x="8675189" y="3333931"/>
            <a:ext cx="1730102" cy="3291840"/>
          </a:xfrm>
          <a:prstGeom prst="can">
            <a:avLst>
              <a:gd fmla="val 25000"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06" name="Google Shape;1706;p105"/>
          <p:cNvSpPr/>
          <p:nvPr/>
        </p:nvSpPr>
        <p:spPr>
          <a:xfrm>
            <a:off x="85241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07" name="Google Shape;1707;p105"/>
          <p:cNvSpPr/>
          <p:nvPr/>
        </p:nvSpPr>
        <p:spPr>
          <a:xfrm>
            <a:off x="88289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08" name="Google Shape;1708;p105"/>
          <p:cNvSpPr/>
          <p:nvPr/>
        </p:nvSpPr>
        <p:spPr>
          <a:xfrm>
            <a:off x="91337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09" name="Google Shape;1709;p105"/>
          <p:cNvSpPr/>
          <p:nvPr/>
        </p:nvSpPr>
        <p:spPr>
          <a:xfrm>
            <a:off x="94385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10" name="Google Shape;1710;p105"/>
          <p:cNvSpPr/>
          <p:nvPr/>
        </p:nvSpPr>
        <p:spPr>
          <a:xfrm>
            <a:off x="97433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11" name="Google Shape;1711;p105"/>
          <p:cNvSpPr/>
          <p:nvPr/>
        </p:nvSpPr>
        <p:spPr>
          <a:xfrm>
            <a:off x="100481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12" name="Google Shape;1712;p105"/>
          <p:cNvSpPr/>
          <p:nvPr/>
        </p:nvSpPr>
        <p:spPr>
          <a:xfrm>
            <a:off x="103529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13" name="Google Shape;1713;p105"/>
          <p:cNvSpPr/>
          <p:nvPr/>
        </p:nvSpPr>
        <p:spPr>
          <a:xfrm>
            <a:off x="106577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14" name="Google Shape;1714;p105"/>
          <p:cNvSpPr/>
          <p:nvPr/>
        </p:nvSpPr>
        <p:spPr>
          <a:xfrm>
            <a:off x="11463268" y="4056817"/>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715" name="Google Shape;1715;p105"/>
          <p:cNvSpPr/>
          <p:nvPr/>
        </p:nvSpPr>
        <p:spPr>
          <a:xfrm>
            <a:off x="11463268" y="4998482"/>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716" name="Google Shape;1716;p105"/>
          <p:cNvSpPr/>
          <p:nvPr/>
        </p:nvSpPr>
        <p:spPr>
          <a:xfrm rot="-2166470">
            <a:off x="5587634" y="5544168"/>
            <a:ext cx="158355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stream</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717" name="Google Shape;1717;p105"/>
          <p:cNvSpPr/>
          <p:nvPr/>
        </p:nvSpPr>
        <p:spPr>
          <a:xfrm>
            <a:off x="7165532" y="6738945"/>
            <a:ext cx="13438949" cy="200002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merged view / serving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718" name="Google Shape;1718;p105"/>
          <p:cNvSpPr/>
          <p:nvPr/>
        </p:nvSpPr>
        <p:spPr>
          <a:xfrm>
            <a:off x="17686864" y="7671399"/>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719" name="Google Shape;1719;p105"/>
          <p:cNvSpPr/>
          <p:nvPr/>
        </p:nvSpPr>
        <p:spPr>
          <a:xfrm>
            <a:off x="17686864" y="6906102"/>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720" name="Google Shape;1720;p105"/>
          <p:cNvSpPr/>
          <p:nvPr/>
        </p:nvSpPr>
        <p:spPr>
          <a:xfrm rot="2200484">
            <a:off x="17360250" y="5540291"/>
            <a:ext cx="158355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merge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721" name="Google Shape;1721;p105"/>
          <p:cNvSpPr/>
          <p:nvPr/>
        </p:nvSpPr>
        <p:spPr>
          <a:xfrm rot="-2099870">
            <a:off x="17356504" y="9075241"/>
            <a:ext cx="1583556"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merge</a:t>
            </a:r>
            <a:endParaRPr b="1"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5" name="Shape 1725"/>
        <p:cNvGrpSpPr/>
        <p:nvPr/>
      </p:nvGrpSpPr>
      <p:grpSpPr>
        <a:xfrm>
          <a:off x="0" y="0"/>
          <a:ext cx="0" cy="0"/>
          <a:chOff x="0" y="0"/>
          <a:chExt cx="0" cy="0"/>
        </a:xfrm>
      </p:grpSpPr>
      <p:pic>
        <p:nvPicPr>
          <p:cNvPr id="1726" name="Google Shape;1726;p106"/>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727" name="Google Shape;1727;p106"/>
          <p:cNvSpPr/>
          <p:nvPr/>
        </p:nvSpPr>
        <p:spPr>
          <a:xfrm>
            <a:off x="1898225" y="1696084"/>
            <a:ext cx="19352531"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Κ-АРХИТЕКТУРА (KAPPA)</a:t>
            </a:r>
            <a:endParaRPr b="0" i="0" sz="7000" u="none" cap="none" strike="noStrike">
              <a:solidFill>
                <a:srgbClr val="4A687E"/>
              </a:solidFill>
              <a:latin typeface="Arial"/>
              <a:ea typeface="Arial"/>
              <a:cs typeface="Arial"/>
              <a:sym typeface="Arial"/>
            </a:endParaRPr>
          </a:p>
        </p:txBody>
      </p:sp>
      <p:cxnSp>
        <p:nvCxnSpPr>
          <p:cNvPr id="1728" name="Google Shape;1728;p106"/>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729" name="Google Shape;1729;p106"/>
          <p:cNvSpPr/>
          <p:nvPr/>
        </p:nvSpPr>
        <p:spPr>
          <a:xfrm>
            <a:off x="2466359" y="7920105"/>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730" name="Google Shape;1730;p106"/>
          <p:cNvSpPr/>
          <p:nvPr/>
        </p:nvSpPr>
        <p:spPr>
          <a:xfrm>
            <a:off x="2020145" y="6469232"/>
            <a:ext cx="3546710" cy="262150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системы-источники</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731" name="Google Shape;1731;p106"/>
          <p:cNvSpPr/>
          <p:nvPr/>
        </p:nvSpPr>
        <p:spPr>
          <a:xfrm>
            <a:off x="2466361" y="7124328"/>
            <a:ext cx="2654279" cy="879827"/>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источник</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732" name="Google Shape;1732;p106"/>
          <p:cNvSpPr/>
          <p:nvPr/>
        </p:nvSpPr>
        <p:spPr>
          <a:xfrm>
            <a:off x="7165534" y="3405754"/>
            <a:ext cx="10147106" cy="3032999"/>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stream processing / real-time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733" name="Google Shape;1733;p106"/>
          <p:cNvSpPr/>
          <p:nvPr/>
        </p:nvSpPr>
        <p:spPr>
          <a:xfrm>
            <a:off x="13924245" y="3665300"/>
            <a:ext cx="3144556" cy="2582820"/>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real-time view</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734" name="Google Shape;1734;p106"/>
          <p:cNvSpPr/>
          <p:nvPr/>
        </p:nvSpPr>
        <p:spPr>
          <a:xfrm>
            <a:off x="14212144" y="4989941"/>
            <a:ext cx="2602485" cy="861939"/>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increment</a:t>
            </a:r>
            <a:endParaRPr/>
          </a:p>
        </p:txBody>
      </p:sp>
      <p:sp>
        <p:nvSpPr>
          <p:cNvPr id="1735" name="Google Shape;1735;p106"/>
          <p:cNvSpPr/>
          <p:nvPr/>
        </p:nvSpPr>
        <p:spPr>
          <a:xfrm>
            <a:off x="14212144" y="4223862"/>
            <a:ext cx="2602485" cy="861939"/>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increment</a:t>
            </a:r>
            <a:endParaRPr/>
          </a:p>
        </p:txBody>
      </p:sp>
      <p:sp>
        <p:nvSpPr>
          <p:cNvPr id="1736" name="Google Shape;1736;p106"/>
          <p:cNvSpPr/>
          <p:nvPr/>
        </p:nvSpPr>
        <p:spPr>
          <a:xfrm rot="-5400000">
            <a:off x="8675189" y="3333931"/>
            <a:ext cx="1730102" cy="3291840"/>
          </a:xfrm>
          <a:prstGeom prst="can">
            <a:avLst>
              <a:gd fmla="val 25000"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37" name="Google Shape;1737;p106"/>
          <p:cNvSpPr/>
          <p:nvPr/>
        </p:nvSpPr>
        <p:spPr>
          <a:xfrm>
            <a:off x="85241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38" name="Google Shape;1738;p106"/>
          <p:cNvSpPr/>
          <p:nvPr/>
        </p:nvSpPr>
        <p:spPr>
          <a:xfrm>
            <a:off x="88289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39" name="Google Shape;1739;p106"/>
          <p:cNvSpPr/>
          <p:nvPr/>
        </p:nvSpPr>
        <p:spPr>
          <a:xfrm>
            <a:off x="91337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40" name="Google Shape;1740;p106"/>
          <p:cNvSpPr/>
          <p:nvPr/>
        </p:nvSpPr>
        <p:spPr>
          <a:xfrm>
            <a:off x="94385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41" name="Google Shape;1741;p106"/>
          <p:cNvSpPr/>
          <p:nvPr/>
        </p:nvSpPr>
        <p:spPr>
          <a:xfrm>
            <a:off x="97433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42" name="Google Shape;1742;p106"/>
          <p:cNvSpPr/>
          <p:nvPr/>
        </p:nvSpPr>
        <p:spPr>
          <a:xfrm>
            <a:off x="100481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43" name="Google Shape;1743;p106"/>
          <p:cNvSpPr/>
          <p:nvPr/>
        </p:nvSpPr>
        <p:spPr>
          <a:xfrm>
            <a:off x="103529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44" name="Google Shape;1744;p106"/>
          <p:cNvSpPr/>
          <p:nvPr/>
        </p:nvSpPr>
        <p:spPr>
          <a:xfrm>
            <a:off x="10657726" y="4444119"/>
            <a:ext cx="180000" cy="1080000"/>
          </a:xfrm>
          <a:prstGeom prst="roundRect">
            <a:avLst>
              <a:gd fmla="val 16667"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1745" name="Google Shape;1745;p106"/>
          <p:cNvSpPr/>
          <p:nvPr/>
        </p:nvSpPr>
        <p:spPr>
          <a:xfrm>
            <a:off x="11463268" y="4056817"/>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746" name="Google Shape;1746;p106"/>
          <p:cNvSpPr/>
          <p:nvPr/>
        </p:nvSpPr>
        <p:spPr>
          <a:xfrm>
            <a:off x="11463268" y="4998482"/>
            <a:ext cx="2313692"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precompute</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747" name="Google Shape;1747;p106"/>
          <p:cNvSpPr/>
          <p:nvPr/>
        </p:nvSpPr>
        <p:spPr>
          <a:xfrm rot="-2166470">
            <a:off x="5587634" y="5544168"/>
            <a:ext cx="158355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stream</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1748" name="Google Shape;1748;p106"/>
          <p:cNvSpPr/>
          <p:nvPr/>
        </p:nvSpPr>
        <p:spPr>
          <a:xfrm>
            <a:off x="7165532" y="6738945"/>
            <a:ext cx="13438949" cy="2000027"/>
          </a:xfrm>
          <a:prstGeom prst="roundRect">
            <a:avLst>
              <a:gd fmla="val 7693" name="adj"/>
            </a:avLst>
          </a:prstGeom>
          <a:noFill/>
          <a:ln cap="flat" cmpd="sng" w="47625">
            <a:solidFill>
              <a:srgbClr val="686F75"/>
            </a:solidFill>
            <a:prstDash val="dash"/>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chemeClr val="dk1"/>
              </a:buClr>
              <a:buSzPts val="2800"/>
              <a:buFont typeface="Helvetica Neue Light"/>
              <a:buNone/>
            </a:pPr>
            <a:r>
              <a:rPr b="0" i="0" lang="ru-RU" sz="2800" u="none" cap="none" strike="noStrike">
                <a:solidFill>
                  <a:schemeClr val="dk1"/>
                </a:solidFill>
                <a:latin typeface="Helvetica Neue Light"/>
                <a:ea typeface="Helvetica Neue Light"/>
                <a:cs typeface="Helvetica Neue Light"/>
                <a:sym typeface="Helvetica Neue Light"/>
              </a:rPr>
              <a:t>merged view / serving layer</a:t>
            </a:r>
            <a:endParaRPr b="0" i="0" sz="2800" u="none" cap="none" strike="noStrike">
              <a:solidFill>
                <a:schemeClr val="dk1"/>
              </a:solidFill>
              <a:latin typeface="Helvetica Neue Light"/>
              <a:ea typeface="Helvetica Neue Light"/>
              <a:cs typeface="Helvetica Neue Light"/>
              <a:sym typeface="Helvetica Neue Light"/>
            </a:endParaRPr>
          </a:p>
        </p:txBody>
      </p:sp>
      <p:sp>
        <p:nvSpPr>
          <p:cNvPr id="1749" name="Google Shape;1749;p106"/>
          <p:cNvSpPr/>
          <p:nvPr/>
        </p:nvSpPr>
        <p:spPr>
          <a:xfrm>
            <a:off x="17686864" y="7671399"/>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750" name="Google Shape;1750;p106"/>
          <p:cNvSpPr/>
          <p:nvPr/>
        </p:nvSpPr>
        <p:spPr>
          <a:xfrm>
            <a:off x="17686864" y="6906102"/>
            <a:ext cx="2602485" cy="854213"/>
          </a:xfrm>
          <a:prstGeom prst="flowChartMagneticDisk">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1" i="0" lang="ru-RU" sz="3200" u="none" cap="none" strike="noStrike">
                <a:solidFill>
                  <a:schemeClr val="dk1"/>
                </a:solidFill>
                <a:latin typeface="Helvetica Neue Light"/>
                <a:ea typeface="Helvetica Neue Light"/>
                <a:cs typeface="Helvetica Neue Light"/>
                <a:sym typeface="Helvetica Neue Light"/>
              </a:rPr>
              <a:t>витрина</a:t>
            </a:r>
            <a:endParaRPr b="1" i="0" sz="3200" u="none" cap="none" strike="noStrike">
              <a:solidFill>
                <a:schemeClr val="dk1"/>
              </a:solidFill>
              <a:latin typeface="Helvetica Neue Light"/>
              <a:ea typeface="Helvetica Neue Light"/>
              <a:cs typeface="Helvetica Neue Light"/>
              <a:sym typeface="Helvetica Neue Light"/>
            </a:endParaRPr>
          </a:p>
        </p:txBody>
      </p:sp>
      <p:sp>
        <p:nvSpPr>
          <p:cNvPr id="1751" name="Google Shape;1751;p106"/>
          <p:cNvSpPr/>
          <p:nvPr/>
        </p:nvSpPr>
        <p:spPr>
          <a:xfrm rot="2200484">
            <a:off x="17360250" y="5540291"/>
            <a:ext cx="1583555" cy="827921"/>
          </a:xfrm>
          <a:prstGeom prst="leftRightArrow">
            <a:avLst>
              <a:gd fmla="val 56503" name="adj1"/>
              <a:gd fmla="val 36995"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chemeClr val="dk1"/>
              </a:buClr>
              <a:buSzPts val="2400"/>
              <a:buFont typeface="Helvetica Neue Light"/>
              <a:buNone/>
            </a:pPr>
            <a:r>
              <a:rPr b="1" i="0" lang="ru-RU" sz="2400" u="none" cap="none" strike="noStrike">
                <a:solidFill>
                  <a:schemeClr val="dk1"/>
                </a:solidFill>
                <a:latin typeface="Helvetica Neue Light"/>
                <a:ea typeface="Helvetica Neue Light"/>
                <a:cs typeface="Helvetica Neue Light"/>
                <a:sym typeface="Helvetica Neue Light"/>
              </a:rPr>
              <a:t>merge</a:t>
            </a:r>
            <a:endParaRPr b="1" i="0" sz="2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44"/>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201" name="Google Shape;201;p44"/>
          <p:cNvSpPr/>
          <p:nvPr/>
        </p:nvSpPr>
        <p:spPr>
          <a:xfrm>
            <a:off x="3902927" y="5236845"/>
            <a:ext cx="16303083" cy="132196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Вертикальный шардинг</a:t>
            </a:r>
            <a:endParaRPr b="0" i="0" sz="11000" u="none" cap="none" strike="noStrike">
              <a:solidFill>
                <a:srgbClr val="000000"/>
              </a:solidFill>
              <a:latin typeface="Helvetica Neue Light"/>
              <a:ea typeface="Helvetica Neue Light"/>
              <a:cs typeface="Helvetica Neue Light"/>
              <a:sym typeface="Helvetica Neue Light"/>
            </a:endParaRPr>
          </a:p>
        </p:txBody>
      </p:sp>
      <p:pic>
        <p:nvPicPr>
          <p:cNvPr id="202" name="Google Shape;202;p44"/>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pic>
        <p:nvPicPr>
          <p:cNvPr id="1756" name="Google Shape;1756;p107"/>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757" name="Google Shape;1757;p107"/>
          <p:cNvSpPr/>
          <p:nvPr/>
        </p:nvSpPr>
        <p:spPr>
          <a:xfrm>
            <a:off x="3902927" y="5236845"/>
            <a:ext cx="16303083" cy="132196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Облачные вычисления</a:t>
            </a:r>
            <a:endParaRPr/>
          </a:p>
        </p:txBody>
      </p:sp>
      <p:pic>
        <p:nvPicPr>
          <p:cNvPr id="1758" name="Google Shape;1758;p107"/>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pic>
        <p:nvPicPr>
          <p:cNvPr id="1763" name="Google Shape;1763;p108"/>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764" name="Google Shape;1764;p108"/>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INFRASTRUCTURE AS A SERVICE (IAAS)</a:t>
            </a:r>
            <a:endParaRPr b="0" i="0" sz="5000" u="none" cap="none" strike="noStrike">
              <a:solidFill>
                <a:srgbClr val="4A687E"/>
              </a:solidFill>
              <a:latin typeface="Arial"/>
              <a:ea typeface="Arial"/>
              <a:cs typeface="Arial"/>
              <a:sym typeface="Arial"/>
            </a:endParaRPr>
          </a:p>
        </p:txBody>
      </p:sp>
      <p:cxnSp>
        <p:nvCxnSpPr>
          <p:cNvPr id="1765" name="Google Shape;1765;p108"/>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766" name="Google Shape;1766;p108"/>
          <p:cNvSpPr txBox="1"/>
          <p:nvPr/>
        </p:nvSpPr>
        <p:spPr>
          <a:xfrm>
            <a:off x="1898226" y="2600631"/>
            <a:ext cx="20389581" cy="10318954"/>
          </a:xfrm>
          <a:prstGeom prst="rect">
            <a:avLst/>
          </a:prstGeom>
          <a:noFill/>
          <a:ln>
            <a:noFill/>
          </a:ln>
        </p:spPr>
        <p:txBody>
          <a:bodyPr anchorCtr="0" anchor="t" bIns="50800" lIns="50800" spcFirstLastPara="1" rIns="50800" wrap="square" tIns="50800">
            <a:noAutofit/>
          </a:bodyPr>
          <a:lstStyle/>
          <a:p>
            <a:pPr indent="0" lvl="0" marL="0" marR="0" rtl="0" algn="just">
              <a:lnSpc>
                <a:spcPct val="100000"/>
              </a:lnSpc>
              <a:spcBef>
                <a:spcPts val="0"/>
              </a:spcBef>
              <a:spcAft>
                <a:spcPts val="0"/>
              </a:spcAft>
              <a:buClr>
                <a:srgbClr val="3F3F3F"/>
              </a:buClr>
              <a:buSzPts val="3200"/>
              <a:buFont typeface="Helvetica Neue Light"/>
              <a:buNone/>
            </a:pPr>
            <a:r>
              <a:rPr b="1" i="1" lang="ru-RU" sz="3200" u="none" cap="none" strike="noStrike">
                <a:solidFill>
                  <a:srgbClr val="3F3F3F"/>
                </a:solidFill>
                <a:latin typeface="Helvetica Neue Light"/>
                <a:ea typeface="Helvetica Neue Light"/>
                <a:cs typeface="Helvetica Neue Light"/>
                <a:sym typeface="Helvetica Neue Light"/>
              </a:rPr>
              <a:t>Infrustructure as a Service</a:t>
            </a:r>
            <a:r>
              <a:rPr b="0" i="0" lang="ru-RU" sz="3200" u="none" cap="none" strike="noStrike">
                <a:solidFill>
                  <a:srgbClr val="3F3F3F"/>
                </a:solidFill>
                <a:latin typeface="Helvetica Neue Light"/>
                <a:ea typeface="Helvetica Neue Light"/>
                <a:cs typeface="Helvetica Neue Light"/>
                <a:sym typeface="Helvetica Neue Light"/>
              </a:rPr>
              <a:t> (</a:t>
            </a:r>
            <a:r>
              <a:rPr b="1" i="1" lang="ru-RU" sz="3200" u="none" cap="none" strike="noStrike">
                <a:solidFill>
                  <a:srgbClr val="3F3F3F"/>
                </a:solidFill>
                <a:latin typeface="Helvetica Neue Light"/>
                <a:ea typeface="Helvetica Neue Light"/>
                <a:cs typeface="Helvetica Neue Light"/>
                <a:sym typeface="Helvetica Neue Light"/>
              </a:rPr>
              <a:t>IaaS</a:t>
            </a:r>
            <a:r>
              <a:rPr b="0" i="0" lang="ru-RU" sz="3200" u="none" cap="none" strike="noStrike">
                <a:solidFill>
                  <a:srgbClr val="3F3F3F"/>
                </a:solidFill>
                <a:latin typeface="Helvetica Neue Light"/>
                <a:ea typeface="Helvetica Neue Light"/>
                <a:cs typeface="Helvetica Neue Light"/>
                <a:sym typeface="Helvetica Neue Light"/>
              </a:rPr>
              <a:t>, ”</a:t>
            </a:r>
            <a:r>
              <a:rPr b="1" i="1" lang="ru-RU" sz="3200" u="none" cap="none" strike="noStrike">
                <a:solidFill>
                  <a:srgbClr val="3F3F3F"/>
                </a:solidFill>
                <a:latin typeface="Helvetica Neue Light"/>
                <a:ea typeface="Helvetica Neue Light"/>
                <a:cs typeface="Helvetica Neue Light"/>
                <a:sym typeface="Helvetica Neue Light"/>
              </a:rPr>
              <a:t>инфраструктура как услуга</a:t>
            </a:r>
            <a:r>
              <a:rPr b="0" i="0" lang="ru-RU" sz="3200" u="none" cap="none" strike="noStrike">
                <a:solidFill>
                  <a:srgbClr val="3F3F3F"/>
                </a:solidFill>
                <a:latin typeface="Helvetica Neue Light"/>
                <a:ea typeface="Helvetica Neue Light"/>
                <a:cs typeface="Helvetica Neue Light"/>
                <a:sym typeface="Helvetica Neue Light"/>
              </a:rPr>
              <a:t>”) — модель предоставления облачных  вычислений, при которой </a:t>
            </a:r>
            <a:r>
              <a:rPr b="1" i="1" lang="ru-RU" sz="3200" u="none" cap="none" strike="noStrike">
                <a:solidFill>
                  <a:srgbClr val="3F3F3F"/>
                </a:solidFill>
                <a:latin typeface="Helvetica Neue Light"/>
                <a:ea typeface="Helvetica Neue Light"/>
                <a:cs typeface="Helvetica Neue Light"/>
                <a:sym typeface="Helvetica Neue Light"/>
              </a:rPr>
              <a:t>потребитель получает возможность</a:t>
            </a:r>
            <a:r>
              <a:rPr b="0" i="0" lang="ru-RU" sz="3200" u="none" cap="none" strike="noStrike">
                <a:solidFill>
                  <a:srgbClr val="3F3F3F"/>
                </a:solidFill>
                <a:latin typeface="Helvetica Neue Light"/>
                <a:ea typeface="Helvetica Neue Light"/>
                <a:cs typeface="Helvetica Neue Light"/>
                <a:sym typeface="Helvetica Neue Light"/>
              </a:rPr>
              <a:t> использования облачной инфраструктуры для </a:t>
            </a:r>
            <a:r>
              <a:rPr b="1" i="1" lang="ru-RU" sz="3200" u="none" cap="none" strike="noStrike">
                <a:solidFill>
                  <a:srgbClr val="3F3F3F"/>
                </a:solidFill>
                <a:latin typeface="Helvetica Neue Light"/>
                <a:ea typeface="Helvetica Neue Light"/>
                <a:cs typeface="Helvetica Neue Light"/>
                <a:sym typeface="Helvetica Neue Light"/>
              </a:rPr>
              <a:t>самостоятельного управления ресурсами</a:t>
            </a:r>
            <a:r>
              <a:rPr b="0" i="0" lang="ru-RU" sz="3200" u="none" cap="none" strike="noStrike">
                <a:solidFill>
                  <a:srgbClr val="3F3F3F"/>
                </a:solidFill>
                <a:latin typeface="Helvetica Neue Light"/>
                <a:ea typeface="Helvetica Neue Light"/>
                <a:cs typeface="Helvetica Neue Light"/>
                <a:sym typeface="Helvetica Neue Light"/>
              </a:rPr>
              <a:t> </a:t>
            </a:r>
            <a:endParaRPr/>
          </a:p>
          <a:p>
            <a:pPr indent="-457200" lvl="0" marL="4572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обработки, </a:t>
            </a:r>
            <a:endParaRPr/>
          </a:p>
          <a:p>
            <a:pPr indent="-457200" lvl="0" marL="4572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хранения, </a:t>
            </a:r>
            <a:endParaRPr/>
          </a:p>
          <a:p>
            <a:pPr indent="-457200" lvl="0" marL="4572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сетями </a:t>
            </a:r>
            <a:endParaRPr/>
          </a:p>
          <a:p>
            <a:pPr indent="-457200" lvl="0" marL="4572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и другими фундаментальными вычислительными ресурсами,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3200"/>
              <a:buFont typeface="Helvetica Neue Light"/>
              <a:buNone/>
            </a:pPr>
            <a:r>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0" i="0" lang="ru-RU" sz="3200" u="none" cap="none" strike="noStrike">
                <a:solidFill>
                  <a:srgbClr val="3F3F3F"/>
                </a:solidFill>
                <a:latin typeface="Helvetica Neue Light"/>
                <a:ea typeface="Helvetica Neue Light"/>
                <a:cs typeface="Helvetica Neue Light"/>
                <a:sym typeface="Helvetica Neue Light"/>
              </a:rPr>
              <a:t>Например, </a:t>
            </a:r>
            <a:r>
              <a:rPr b="1" i="1" lang="ru-RU" sz="3200" u="none" cap="none" strike="noStrike">
                <a:solidFill>
                  <a:srgbClr val="3F3F3F"/>
                </a:solidFill>
                <a:latin typeface="Helvetica Neue Light"/>
                <a:ea typeface="Helvetica Neue Light"/>
                <a:cs typeface="Helvetica Neue Light"/>
                <a:sym typeface="Helvetica Neue Light"/>
              </a:rPr>
              <a:t>потребитель может устанавливать и запускать произвольное программное обеспечение</a:t>
            </a:r>
            <a:r>
              <a:rPr b="0" i="0" lang="ru-RU" sz="3200" u="none" cap="none" strike="noStrike">
                <a:solidFill>
                  <a:srgbClr val="3F3F3F"/>
                </a:solidFill>
                <a:latin typeface="Helvetica Neue Light"/>
                <a:ea typeface="Helvetica Neue Light"/>
                <a:cs typeface="Helvetica Neue Light"/>
                <a:sym typeface="Helvetica Neue Light"/>
              </a:rPr>
              <a:t>, которое может включать в себя операционные системы, платформенное и прикладное программное обеспечение. </a:t>
            </a:r>
            <a:endParaRPr/>
          </a:p>
          <a:p>
            <a:pPr indent="0" lvl="0" marL="0" marR="0" rtl="0" algn="just">
              <a:lnSpc>
                <a:spcPct val="100000"/>
              </a:lnSpc>
              <a:spcBef>
                <a:spcPts val="0"/>
              </a:spcBef>
              <a:spcAft>
                <a:spcPts val="0"/>
              </a:spcAft>
              <a:buClr>
                <a:srgbClr val="000000"/>
              </a:buClr>
              <a:buSzPts val="3200"/>
              <a:buFont typeface="Helvetica Neue Light"/>
              <a:buNone/>
            </a:pPr>
            <a:r>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0" i="0" lang="ru-RU" sz="3200" u="none" cap="none" strike="noStrike">
                <a:solidFill>
                  <a:srgbClr val="3F3F3F"/>
                </a:solidFill>
                <a:latin typeface="Helvetica Neue Light"/>
                <a:ea typeface="Helvetica Neue Light"/>
                <a:cs typeface="Helvetica Neue Light"/>
                <a:sym typeface="Helvetica Neue Light"/>
              </a:rPr>
              <a:t>Потребитель может контролировать операционные системы, виртуальные системы хранения данных и установленные приложения, а также обладать ограниченным контролем за набором доступных сетевых сервисов (например, межсетевым экраном, DNS). </a:t>
            </a:r>
            <a:endParaRPr/>
          </a:p>
          <a:p>
            <a:pPr indent="0" lvl="0" marL="0" marR="0" rtl="0" algn="just">
              <a:lnSpc>
                <a:spcPct val="100000"/>
              </a:lnSpc>
              <a:spcBef>
                <a:spcPts val="0"/>
              </a:spcBef>
              <a:spcAft>
                <a:spcPts val="0"/>
              </a:spcAft>
              <a:buClr>
                <a:srgbClr val="000000"/>
              </a:buClr>
              <a:buSzPts val="3200"/>
              <a:buFont typeface="Helvetica Neue Light"/>
              <a:buNone/>
            </a:pPr>
            <a:r>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1" i="1" lang="ru-RU" sz="3200" u="none" cap="none" strike="noStrike">
                <a:solidFill>
                  <a:srgbClr val="3F3F3F"/>
                </a:solidFill>
                <a:latin typeface="Helvetica Neue Light"/>
                <a:ea typeface="Helvetica Neue Light"/>
                <a:cs typeface="Helvetica Neue Light"/>
                <a:sym typeface="Helvetica Neue Light"/>
              </a:rPr>
              <a:t>Контроль и управление основной физической и виртуальной инфраструктурой облака</a:t>
            </a:r>
            <a:r>
              <a:rPr b="0" i="0" lang="ru-RU" sz="3200" u="none" cap="none" strike="noStrike">
                <a:solidFill>
                  <a:srgbClr val="3F3F3F"/>
                </a:solidFill>
                <a:latin typeface="Helvetica Neue Light"/>
                <a:ea typeface="Helvetica Neue Light"/>
                <a:cs typeface="Helvetica Neue Light"/>
                <a:sym typeface="Helvetica Neue Light"/>
              </a:rPr>
              <a:t>, в том числе сети, серверов, типов используемых операционных систем, систем хранения </a:t>
            </a:r>
            <a:r>
              <a:rPr b="1" i="1" lang="ru-RU" sz="3200" u="none" cap="none" strike="noStrike">
                <a:solidFill>
                  <a:srgbClr val="3F3F3F"/>
                </a:solidFill>
                <a:latin typeface="Helvetica Neue Light"/>
                <a:ea typeface="Helvetica Neue Light"/>
                <a:cs typeface="Helvetica Neue Light"/>
                <a:sym typeface="Helvetica Neue Light"/>
              </a:rPr>
              <a:t>осуществляется облачным провайдером</a:t>
            </a:r>
            <a:r>
              <a:rPr b="0" i="0" lang="ru-RU" sz="3200" u="none" cap="none" strike="noStrike">
                <a:solidFill>
                  <a:srgbClr val="3F3F3F"/>
                </a:solidFill>
                <a:latin typeface="Helvetica Neue Light"/>
                <a:ea typeface="Helvetica Neue Light"/>
                <a:cs typeface="Helvetica Neue Light"/>
                <a:sym typeface="Helvetica Neue Light"/>
              </a:rPr>
              <a:t>.</a:t>
            </a:r>
            <a:endParaRPr b="0" i="0" sz="3200" u="none" cap="none" strike="noStrike">
              <a:solidFill>
                <a:srgbClr val="3F3F3F"/>
              </a:solidFill>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pic>
        <p:nvPicPr>
          <p:cNvPr id="1771" name="Google Shape;1771;p109"/>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772" name="Google Shape;1772;p109"/>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INFRASTRUCTURE AS A SERVICE (IAAS) :: ПРИМЕРЫ</a:t>
            </a:r>
            <a:endParaRPr/>
          </a:p>
        </p:txBody>
      </p:sp>
      <p:cxnSp>
        <p:nvCxnSpPr>
          <p:cNvPr id="1773" name="Google Shape;1773;p109"/>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774" name="Google Shape;1774;p109"/>
          <p:cNvSpPr txBox="1"/>
          <p:nvPr/>
        </p:nvSpPr>
        <p:spPr>
          <a:xfrm>
            <a:off x="1898225" y="3152667"/>
            <a:ext cx="21083695" cy="5873403"/>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AWS Elastic Compute Service (EC2)</a:t>
            </a:r>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Microsoft Azure</a:t>
            </a:r>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Google Compute Engine (GCE)</a:t>
            </a:r>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Rackspace OpenCloud</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Digital Ocean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8" name="Shape 1778"/>
        <p:cNvGrpSpPr/>
        <p:nvPr/>
      </p:nvGrpSpPr>
      <p:grpSpPr>
        <a:xfrm>
          <a:off x="0" y="0"/>
          <a:ext cx="0" cy="0"/>
          <a:chOff x="0" y="0"/>
          <a:chExt cx="0" cy="0"/>
        </a:xfrm>
      </p:grpSpPr>
      <p:pic>
        <p:nvPicPr>
          <p:cNvPr id="1779" name="Google Shape;1779;p110"/>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780" name="Google Shape;1780;p110"/>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PLATFORM AS A SERVICE (PAAS)</a:t>
            </a:r>
            <a:endParaRPr b="0" i="0" sz="5000" u="none" cap="none" strike="noStrike">
              <a:solidFill>
                <a:srgbClr val="4A687E"/>
              </a:solidFill>
              <a:latin typeface="Arial"/>
              <a:ea typeface="Arial"/>
              <a:cs typeface="Arial"/>
              <a:sym typeface="Arial"/>
            </a:endParaRPr>
          </a:p>
        </p:txBody>
      </p:sp>
      <p:cxnSp>
        <p:nvCxnSpPr>
          <p:cNvPr id="1781" name="Google Shape;1781;p110"/>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782" name="Google Shape;1782;p110"/>
          <p:cNvSpPr txBox="1"/>
          <p:nvPr/>
        </p:nvSpPr>
        <p:spPr>
          <a:xfrm>
            <a:off x="1898226" y="2600631"/>
            <a:ext cx="20389581" cy="10318954"/>
          </a:xfrm>
          <a:prstGeom prst="rect">
            <a:avLst/>
          </a:prstGeom>
          <a:noFill/>
          <a:ln>
            <a:noFill/>
          </a:ln>
        </p:spPr>
        <p:txBody>
          <a:bodyPr anchorCtr="0" anchor="ctr" bIns="50800" lIns="50800" spcFirstLastPara="1" rIns="50800" wrap="square" tIns="50800">
            <a:noAutofit/>
          </a:bodyPr>
          <a:lstStyle/>
          <a:p>
            <a:pPr indent="0" lvl="0" marL="0" marR="0" rtl="0" algn="just">
              <a:lnSpc>
                <a:spcPct val="100000"/>
              </a:lnSpc>
              <a:spcBef>
                <a:spcPts val="0"/>
              </a:spcBef>
              <a:spcAft>
                <a:spcPts val="0"/>
              </a:spcAft>
              <a:buClr>
                <a:srgbClr val="3F3F3F"/>
              </a:buClr>
              <a:buSzPts val="3200"/>
              <a:buFont typeface="Helvetica Neue Light"/>
              <a:buNone/>
            </a:pPr>
            <a:r>
              <a:rPr b="1" i="1" lang="ru-RU" sz="3200" u="none" cap="none" strike="noStrike">
                <a:solidFill>
                  <a:srgbClr val="3F3F3F"/>
                </a:solidFill>
                <a:latin typeface="Helvetica Neue Light"/>
                <a:ea typeface="Helvetica Neue Light"/>
                <a:cs typeface="Helvetica Neue Light"/>
                <a:sym typeface="Helvetica Neue Light"/>
              </a:rPr>
              <a:t>Platform as a Service</a:t>
            </a:r>
            <a:r>
              <a:rPr b="0" i="0" lang="ru-RU" sz="3200" u="none" cap="none" strike="noStrike">
                <a:solidFill>
                  <a:srgbClr val="3F3F3F"/>
                </a:solidFill>
                <a:latin typeface="Helvetica Neue Light"/>
                <a:ea typeface="Helvetica Neue Light"/>
                <a:cs typeface="Helvetica Neue Light"/>
                <a:sym typeface="Helvetica Neue Light"/>
              </a:rPr>
              <a:t> (</a:t>
            </a:r>
            <a:r>
              <a:rPr b="1" i="1" lang="ru-RU" sz="3200" u="none" cap="none" strike="noStrike">
                <a:solidFill>
                  <a:srgbClr val="3F3F3F"/>
                </a:solidFill>
                <a:latin typeface="Helvetica Neue Light"/>
                <a:ea typeface="Helvetica Neue Light"/>
                <a:cs typeface="Helvetica Neue Light"/>
                <a:sym typeface="Helvetica Neue Light"/>
              </a:rPr>
              <a:t>PaaS</a:t>
            </a:r>
            <a:r>
              <a:rPr b="0" i="0" lang="ru-RU" sz="3200" u="none" cap="none" strike="noStrike">
                <a:solidFill>
                  <a:srgbClr val="3F3F3F"/>
                </a:solidFill>
                <a:latin typeface="Helvetica Neue Light"/>
                <a:ea typeface="Helvetica Neue Light"/>
                <a:cs typeface="Helvetica Neue Light"/>
                <a:sym typeface="Helvetica Neue Light"/>
              </a:rPr>
              <a:t>, ”</a:t>
            </a:r>
            <a:r>
              <a:rPr b="1" i="1" lang="ru-RU" sz="3200" u="none" cap="none" strike="noStrike">
                <a:solidFill>
                  <a:srgbClr val="3F3F3F"/>
                </a:solidFill>
                <a:latin typeface="Helvetica Neue Light"/>
                <a:ea typeface="Helvetica Neue Light"/>
                <a:cs typeface="Helvetica Neue Light"/>
                <a:sym typeface="Helvetica Neue Light"/>
              </a:rPr>
              <a:t>платформа как услуга</a:t>
            </a:r>
            <a:r>
              <a:rPr b="0" i="0" lang="ru-RU" sz="3200" u="none" cap="none" strike="noStrike">
                <a:solidFill>
                  <a:srgbClr val="3F3F3F"/>
                </a:solidFill>
                <a:latin typeface="Helvetica Neue Light"/>
                <a:ea typeface="Helvetica Neue Light"/>
                <a:cs typeface="Helvetica Neue Light"/>
                <a:sym typeface="Helvetica Neue Light"/>
              </a:rPr>
              <a:t>”) — модель предоставления облачных вычислений, при которой потребитель получает доступ к использованию информационно-технологических платформ: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операционных систем,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систем управления базами данных,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связующему программному обеспечению,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средствам разработки и тестирования,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0" i="0" lang="ru-RU" sz="3200" u="none" cap="none" strike="noStrike">
                <a:solidFill>
                  <a:srgbClr val="3F3F3F"/>
                </a:solidFill>
                <a:latin typeface="Helvetica Neue Light"/>
                <a:ea typeface="Helvetica Neue Light"/>
                <a:cs typeface="Helvetica Neue Light"/>
                <a:sym typeface="Helvetica Neue Light"/>
              </a:rPr>
              <a:t>…  размещённым у облачного провайдера.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0" i="0" lang="ru-RU" sz="3200" u="none" cap="none" strike="noStrike">
                <a:solidFill>
                  <a:srgbClr val="3F3F3F"/>
                </a:solidFill>
                <a:latin typeface="Helvetica Neue Light"/>
                <a:ea typeface="Helvetica Neue Light"/>
                <a:cs typeface="Helvetica Neue Light"/>
                <a:sym typeface="Helvetica Neue Light"/>
              </a:rPr>
              <a:t>В этой модели </a:t>
            </a:r>
            <a:r>
              <a:rPr b="1" i="1" lang="ru-RU" sz="3200" u="none" cap="none" strike="noStrike">
                <a:solidFill>
                  <a:srgbClr val="3F3F3F"/>
                </a:solidFill>
                <a:latin typeface="Helvetica Neue Light"/>
                <a:ea typeface="Helvetica Neue Light"/>
                <a:cs typeface="Helvetica Neue Light"/>
                <a:sym typeface="Helvetica Neue Light"/>
              </a:rPr>
              <a:t>вся информационно-технологическая инфраструктура</a:t>
            </a:r>
            <a:r>
              <a:rPr b="0" i="0" lang="ru-RU" sz="3200" u="none" cap="none" strike="noStrike">
                <a:solidFill>
                  <a:srgbClr val="3F3F3F"/>
                </a:solidFill>
                <a:latin typeface="Helvetica Neue Light"/>
                <a:ea typeface="Helvetica Neue Light"/>
                <a:cs typeface="Helvetica Neue Light"/>
                <a:sym typeface="Helvetica Neue Light"/>
              </a:rPr>
              <a:t>, включая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вычислительные сети,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серверы,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системы хранения,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0" i="0" lang="ru-RU" sz="3200" u="none" cap="none" strike="noStrike">
                <a:solidFill>
                  <a:srgbClr val="3F3F3F"/>
                </a:solidFill>
                <a:latin typeface="Helvetica Neue Light"/>
                <a:ea typeface="Helvetica Neue Light"/>
                <a:cs typeface="Helvetica Neue Light"/>
                <a:sym typeface="Helvetica Neue Light"/>
              </a:rPr>
              <a:t>… </a:t>
            </a:r>
            <a:r>
              <a:rPr b="1" i="1" lang="ru-RU" sz="3200" u="none" cap="none" strike="noStrike">
                <a:solidFill>
                  <a:srgbClr val="3F3F3F"/>
                </a:solidFill>
                <a:latin typeface="Helvetica Neue Light"/>
                <a:ea typeface="Helvetica Neue Light"/>
                <a:cs typeface="Helvetica Neue Light"/>
                <a:sym typeface="Helvetica Neue Light"/>
              </a:rPr>
              <a:t>целиком управляется провайдером</a:t>
            </a:r>
            <a:r>
              <a:rPr b="0" i="0" lang="ru-RU" sz="3200" u="none" cap="none" strike="noStrike">
                <a:solidFill>
                  <a:srgbClr val="3F3F3F"/>
                </a:solidFill>
                <a:latin typeface="Helvetica Neue Light"/>
                <a:ea typeface="Helvetica Neue Light"/>
                <a:cs typeface="Helvetica Neue Light"/>
                <a:sym typeface="Helvetica Neue Light"/>
              </a:rPr>
              <a:t>, провайдером же определяется набор доступных для потребителей видов платформ и набор управляемых параметров платформ, а </a:t>
            </a:r>
            <a:r>
              <a:rPr b="1" i="1" lang="ru-RU" sz="3200" u="none" cap="none" strike="noStrike">
                <a:solidFill>
                  <a:srgbClr val="3F3F3F"/>
                </a:solidFill>
                <a:latin typeface="Helvetica Neue Light"/>
                <a:ea typeface="Helvetica Neue Light"/>
                <a:cs typeface="Helvetica Neue Light"/>
                <a:sym typeface="Helvetica Neue Light"/>
              </a:rPr>
              <a:t>потребителю предоставляется возможность</a:t>
            </a:r>
            <a:r>
              <a:rPr b="0" i="0" lang="ru-RU" sz="3200" u="none" cap="none" strike="noStrike">
                <a:solidFill>
                  <a:srgbClr val="3F3F3F"/>
                </a:solidFill>
                <a:latin typeface="Helvetica Neue Light"/>
                <a:ea typeface="Helvetica Neue Light"/>
                <a:cs typeface="Helvetica Neue Light"/>
                <a:sym typeface="Helvetica Neue Light"/>
              </a:rPr>
              <a:t>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1" i="1" lang="ru-RU" sz="3200" u="none" cap="none" strike="noStrike">
                <a:solidFill>
                  <a:srgbClr val="3F3F3F"/>
                </a:solidFill>
                <a:latin typeface="Helvetica Neue Light"/>
                <a:ea typeface="Helvetica Neue Light"/>
                <a:cs typeface="Helvetica Neue Light"/>
                <a:sym typeface="Helvetica Neue Light"/>
              </a:rPr>
              <a:t>использовать платформы</a:t>
            </a:r>
            <a:r>
              <a:rPr b="0" i="0" lang="ru-RU" sz="3200" u="none" cap="none" strike="noStrike">
                <a:solidFill>
                  <a:srgbClr val="3F3F3F"/>
                </a:solidFill>
                <a:latin typeface="Helvetica Neue Light"/>
                <a:ea typeface="Helvetica Neue Light"/>
                <a:cs typeface="Helvetica Neue Light"/>
                <a:sym typeface="Helvetica Neue Light"/>
              </a:rPr>
              <a:t>,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создавать их виртуальные экземпляры,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устанавливать,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разрабатывать,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тестировать, </a:t>
            </a:r>
            <a:endParaRPr b="0" i="0" sz="3200" u="none" cap="none" strike="noStrike">
              <a:solidFill>
                <a:srgbClr val="3F3F3F"/>
              </a:solidFill>
              <a:latin typeface="Helvetica Neue Light"/>
              <a:ea typeface="Helvetica Neue Light"/>
              <a:cs typeface="Helvetica Neue Light"/>
              <a:sym typeface="Helvetica Neue Light"/>
            </a:endParaRPr>
          </a:p>
          <a:p>
            <a:pPr indent="-571500" lvl="0" marL="571500" marR="0" rtl="0" algn="just">
              <a:lnSpc>
                <a:spcPct val="100000"/>
              </a:lnSpc>
              <a:spcBef>
                <a:spcPts val="0"/>
              </a:spcBef>
              <a:spcAft>
                <a:spcPts val="0"/>
              </a:spcAft>
              <a:buClr>
                <a:srgbClr val="3F3F3F"/>
              </a:buClr>
              <a:buSzPts val="3200"/>
              <a:buFont typeface="Helvetica Neue Light"/>
              <a:buChar char="-"/>
            </a:pPr>
            <a:r>
              <a:rPr b="1" i="1" lang="ru-RU" sz="3200" u="none" cap="none" strike="noStrike">
                <a:solidFill>
                  <a:srgbClr val="3F3F3F"/>
                </a:solidFill>
                <a:latin typeface="Helvetica Neue Light"/>
                <a:ea typeface="Helvetica Neue Light"/>
                <a:cs typeface="Helvetica Neue Light"/>
                <a:sym typeface="Helvetica Neue Light"/>
              </a:rPr>
              <a:t>эксплуатировать на них прикладное программное обеспечение</a:t>
            </a:r>
            <a:r>
              <a:rPr b="0" i="0" lang="ru-RU" sz="3200" u="none" cap="none" strike="noStrike">
                <a:solidFill>
                  <a:srgbClr val="3F3F3F"/>
                </a:solidFill>
                <a:latin typeface="Helvetica Neue Light"/>
                <a:ea typeface="Helvetica Neue Light"/>
                <a:cs typeface="Helvetica Neue Light"/>
                <a:sym typeface="Helvetica Neue Light"/>
              </a:rPr>
              <a:t>,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0" i="0" lang="ru-RU" sz="3200" u="none" cap="none" strike="noStrike">
                <a:solidFill>
                  <a:srgbClr val="3F3F3F"/>
                </a:solidFill>
                <a:latin typeface="Helvetica Neue Light"/>
                <a:ea typeface="Helvetica Neue Light"/>
                <a:cs typeface="Helvetica Neue Light"/>
                <a:sym typeface="Helvetica Neue Light"/>
              </a:rPr>
              <a:t>… при этом </a:t>
            </a:r>
            <a:r>
              <a:rPr b="1" i="1" lang="ru-RU" sz="3200" u="none" cap="none" strike="noStrike">
                <a:solidFill>
                  <a:srgbClr val="3F3F3F"/>
                </a:solidFill>
                <a:latin typeface="Helvetica Neue Light"/>
                <a:ea typeface="Helvetica Neue Light"/>
                <a:cs typeface="Helvetica Neue Light"/>
                <a:sym typeface="Helvetica Neue Light"/>
              </a:rPr>
              <a:t>динамически изменяя количество потребляемых вычислительных ресурсов</a:t>
            </a:r>
            <a:r>
              <a:rPr b="0" i="0" lang="ru-RU" sz="3200" u="none" cap="none" strike="noStrike">
                <a:solidFill>
                  <a:srgbClr val="3F3F3F"/>
                </a:solidFill>
                <a:latin typeface="Helvetica Neue Light"/>
                <a:ea typeface="Helvetica Neue Light"/>
                <a:cs typeface="Helvetica Neue Light"/>
                <a:sym typeface="Helvetica Neue Light"/>
              </a:rPr>
              <a:t>.</a:t>
            </a:r>
            <a:endParaRPr b="0" i="0" sz="3200" u="none" cap="none" strike="noStrike">
              <a:solidFill>
                <a:srgbClr val="3F3F3F"/>
              </a:solidFill>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6" name="Shape 1786"/>
        <p:cNvGrpSpPr/>
        <p:nvPr/>
      </p:nvGrpSpPr>
      <p:grpSpPr>
        <a:xfrm>
          <a:off x="0" y="0"/>
          <a:ext cx="0" cy="0"/>
          <a:chOff x="0" y="0"/>
          <a:chExt cx="0" cy="0"/>
        </a:xfrm>
      </p:grpSpPr>
      <p:pic>
        <p:nvPicPr>
          <p:cNvPr id="1787" name="Google Shape;1787;p111"/>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788" name="Google Shape;1788;p111"/>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PLATFORM AS A SERVICE (PAAS) :: ПРИМЕРЫ</a:t>
            </a:r>
            <a:endParaRPr/>
          </a:p>
        </p:txBody>
      </p:sp>
      <p:cxnSp>
        <p:nvCxnSpPr>
          <p:cNvPr id="1789" name="Google Shape;1789;p111"/>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790" name="Google Shape;1790;p111"/>
          <p:cNvSpPr txBox="1"/>
          <p:nvPr/>
        </p:nvSpPr>
        <p:spPr>
          <a:xfrm>
            <a:off x="1898225" y="3152667"/>
            <a:ext cx="21083695" cy="7027565"/>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AWS Elastic Beanstalk</a:t>
            </a:r>
            <a:endParaRPr b="0" i="1"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Google App Engine</a:t>
            </a:r>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Windows Azure AppFabric</a:t>
            </a:r>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Cloud Foundry</a:t>
            </a:r>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RedHat OpenShift</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Heroku</a:t>
            </a:r>
            <a:endParaRPr b="0" i="0" sz="50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pic>
        <p:nvPicPr>
          <p:cNvPr id="1795" name="Google Shape;1795;p112"/>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796" name="Google Shape;1796;p112"/>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SOFTWARE AS A SERVICE (SAAS)</a:t>
            </a:r>
            <a:endParaRPr b="0" i="0" sz="5000" u="none" cap="none" strike="noStrike">
              <a:solidFill>
                <a:srgbClr val="4A687E"/>
              </a:solidFill>
              <a:latin typeface="Arial"/>
              <a:ea typeface="Arial"/>
              <a:cs typeface="Arial"/>
              <a:sym typeface="Arial"/>
            </a:endParaRPr>
          </a:p>
        </p:txBody>
      </p:sp>
      <p:cxnSp>
        <p:nvCxnSpPr>
          <p:cNvPr id="1797" name="Google Shape;1797;p112"/>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798" name="Google Shape;1798;p112"/>
          <p:cNvSpPr txBox="1"/>
          <p:nvPr/>
        </p:nvSpPr>
        <p:spPr>
          <a:xfrm>
            <a:off x="1898226" y="2527921"/>
            <a:ext cx="20389582" cy="10443885"/>
          </a:xfrm>
          <a:prstGeom prst="rect">
            <a:avLst/>
          </a:prstGeom>
          <a:noFill/>
          <a:ln>
            <a:noFill/>
          </a:ln>
        </p:spPr>
        <p:txBody>
          <a:bodyPr anchorCtr="0" anchor="ctr" bIns="50800" lIns="50800" spcFirstLastPara="1" rIns="50800" wrap="square" tIns="50800">
            <a:noAutofit/>
          </a:bodyPr>
          <a:lstStyle/>
          <a:p>
            <a:pPr indent="0" lvl="0" marL="0" marR="0" rtl="0" algn="just">
              <a:lnSpc>
                <a:spcPct val="100000"/>
              </a:lnSpc>
              <a:spcBef>
                <a:spcPts val="0"/>
              </a:spcBef>
              <a:spcAft>
                <a:spcPts val="0"/>
              </a:spcAft>
              <a:buClr>
                <a:srgbClr val="3F3F3F"/>
              </a:buClr>
              <a:buSzPts val="3200"/>
              <a:buFont typeface="Helvetica Neue Light"/>
              <a:buNone/>
            </a:pPr>
            <a:r>
              <a:rPr b="1" i="1" lang="ru-RU" sz="3200" u="none" cap="none" strike="noStrike">
                <a:solidFill>
                  <a:srgbClr val="3F3F3F"/>
                </a:solidFill>
                <a:latin typeface="Helvetica Neue Light"/>
                <a:ea typeface="Helvetica Neue Light"/>
                <a:cs typeface="Helvetica Neue Light"/>
                <a:sym typeface="Helvetica Neue Light"/>
              </a:rPr>
              <a:t>Software as a Service</a:t>
            </a:r>
            <a:r>
              <a:rPr b="0" i="0" lang="ru-RU" sz="3200" u="none" cap="none" strike="noStrike">
                <a:solidFill>
                  <a:srgbClr val="3F3F3F"/>
                </a:solidFill>
                <a:latin typeface="Helvetica Neue Light"/>
                <a:ea typeface="Helvetica Neue Light"/>
                <a:cs typeface="Helvetica Neue Light"/>
                <a:sym typeface="Helvetica Neue Light"/>
              </a:rPr>
              <a:t> (</a:t>
            </a:r>
            <a:r>
              <a:rPr b="1" i="1" lang="ru-RU" sz="3200" u="none" cap="none" strike="noStrike">
                <a:solidFill>
                  <a:srgbClr val="3F3F3F"/>
                </a:solidFill>
                <a:latin typeface="Helvetica Neue Light"/>
                <a:ea typeface="Helvetica Neue Light"/>
                <a:cs typeface="Helvetica Neue Light"/>
                <a:sym typeface="Helvetica Neue Light"/>
              </a:rPr>
              <a:t>SaaS</a:t>
            </a:r>
            <a:r>
              <a:rPr b="0" i="0" lang="ru-RU" sz="3200" u="none" cap="none" strike="noStrike">
                <a:solidFill>
                  <a:srgbClr val="3F3F3F"/>
                </a:solidFill>
                <a:latin typeface="Helvetica Neue Light"/>
                <a:ea typeface="Helvetica Neue Light"/>
                <a:cs typeface="Helvetica Neue Light"/>
                <a:sym typeface="Helvetica Neue Light"/>
              </a:rPr>
              <a:t>, “программное обеспечение как услуга”) — одна из форм облачных вычислений, модель обслуживания, при которой </a:t>
            </a:r>
            <a:r>
              <a:rPr b="1" i="1" lang="ru-RU" sz="3200" u="none" cap="none" strike="noStrike">
                <a:solidFill>
                  <a:srgbClr val="3F3F3F"/>
                </a:solidFill>
                <a:latin typeface="Helvetica Neue Light"/>
                <a:ea typeface="Helvetica Neue Light"/>
                <a:cs typeface="Helvetica Neue Light"/>
                <a:sym typeface="Helvetica Neue Light"/>
              </a:rPr>
              <a:t>подписчикам предоставляется готовое прикладное программное обеспечение, полностью обслуживаемое провайдером</a:t>
            </a:r>
            <a:r>
              <a:rPr b="0" i="0" lang="ru-RU" sz="3200" u="none" cap="none" strike="noStrike">
                <a:solidFill>
                  <a:srgbClr val="3F3F3F"/>
                </a:solidFill>
                <a:latin typeface="Helvetica Neue Light"/>
                <a:ea typeface="Helvetica Neue Light"/>
                <a:cs typeface="Helvetica Neue Light"/>
                <a:sym typeface="Helvetica Neue Light"/>
              </a:rPr>
              <a:t>.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3200"/>
              <a:buFont typeface="Helvetica Neue Light"/>
              <a:buNone/>
            </a:pPr>
            <a:r>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0" i="0" lang="ru-RU" sz="3200" u="none" cap="none" strike="noStrike">
                <a:solidFill>
                  <a:srgbClr val="3F3F3F"/>
                </a:solidFill>
                <a:latin typeface="Helvetica Neue Light"/>
                <a:ea typeface="Helvetica Neue Light"/>
                <a:cs typeface="Helvetica Neue Light"/>
                <a:sym typeface="Helvetica Neue Light"/>
              </a:rPr>
              <a:t>оставщик в этой модели самостоятельно управляет приложением, предоставляя заказчикам доступ к функциям с клиентских устройств, как правило через мобильное приложение или веб-браузер.</a:t>
            </a:r>
            <a:endParaRPr/>
          </a:p>
          <a:p>
            <a:pPr indent="0" lvl="0" marL="0" marR="0" rtl="0" algn="just">
              <a:lnSpc>
                <a:spcPct val="100000"/>
              </a:lnSpc>
              <a:spcBef>
                <a:spcPts val="0"/>
              </a:spcBef>
              <a:spcAft>
                <a:spcPts val="0"/>
              </a:spcAft>
              <a:buClr>
                <a:srgbClr val="000000"/>
              </a:buClr>
              <a:buSzPts val="3200"/>
              <a:buFont typeface="Helvetica Neue Light"/>
              <a:buNone/>
            </a:pPr>
            <a:r>
              <a:t/>
            </a:r>
            <a:endParaRPr b="1" i="1"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1" i="1" lang="ru-RU" sz="3200" u="none" cap="none" strike="noStrike">
                <a:solidFill>
                  <a:srgbClr val="3F3F3F"/>
                </a:solidFill>
                <a:latin typeface="Helvetica Neue Light"/>
                <a:ea typeface="Helvetica Neue Light"/>
                <a:cs typeface="Helvetica Neue Light"/>
                <a:sym typeface="Helvetica Neue Light"/>
              </a:rPr>
              <a:t>Основное преимущество</a:t>
            </a:r>
            <a:r>
              <a:rPr b="0" i="0" lang="ru-RU" sz="3200" u="none" cap="none" strike="noStrike">
                <a:solidFill>
                  <a:srgbClr val="3F3F3F"/>
                </a:solidFill>
                <a:latin typeface="Helvetica Neue Light"/>
                <a:ea typeface="Helvetica Neue Light"/>
                <a:cs typeface="Helvetica Neue Light"/>
                <a:sym typeface="Helvetica Neue Light"/>
              </a:rPr>
              <a:t> модели SaaS для потребителя услуги состоит </a:t>
            </a:r>
            <a:r>
              <a:rPr b="1" i="1" lang="ru-RU" sz="3200" u="none" cap="none" strike="noStrike">
                <a:solidFill>
                  <a:srgbClr val="3F3F3F"/>
                </a:solidFill>
                <a:latin typeface="Helvetica Neue Light"/>
                <a:ea typeface="Helvetica Neue Light"/>
                <a:cs typeface="Helvetica Neue Light"/>
                <a:sym typeface="Helvetica Neue Light"/>
              </a:rPr>
              <a:t>в отсутствии затрат, связанных с установкой, обновлением и поддержкой</a:t>
            </a:r>
            <a:r>
              <a:rPr b="0" i="0" lang="ru-RU" sz="3200" u="none" cap="none" strike="noStrike">
                <a:solidFill>
                  <a:srgbClr val="3F3F3F"/>
                </a:solidFill>
                <a:latin typeface="Helvetica Neue Light"/>
                <a:ea typeface="Helvetica Neue Light"/>
                <a:cs typeface="Helvetica Neue Light"/>
                <a:sym typeface="Helvetica Neue Light"/>
              </a:rPr>
              <a:t> работоспособности оборудования и работающего на нём программного обеспечения.</a:t>
            </a:r>
            <a:endParaRPr/>
          </a:p>
          <a:p>
            <a:pPr indent="0" lvl="0" marL="0" marR="0" rtl="0" algn="just">
              <a:lnSpc>
                <a:spcPct val="100000"/>
              </a:lnSpc>
              <a:spcBef>
                <a:spcPts val="0"/>
              </a:spcBef>
              <a:spcAft>
                <a:spcPts val="0"/>
              </a:spcAft>
              <a:buClr>
                <a:srgbClr val="000000"/>
              </a:buClr>
              <a:buSzPts val="3200"/>
              <a:buFont typeface="Helvetica Neue Light"/>
              <a:buNone/>
            </a:pPr>
            <a:r>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0" i="0" lang="ru-RU" sz="3200" u="none" cap="none" strike="noStrike">
                <a:solidFill>
                  <a:srgbClr val="3F3F3F"/>
                </a:solidFill>
                <a:latin typeface="Helvetica Neue Light"/>
                <a:ea typeface="Helvetica Neue Light"/>
                <a:cs typeface="Helvetica Neue Light"/>
                <a:sym typeface="Helvetica Neue Light"/>
              </a:rPr>
              <a:t>В модели SaaS приложение </a:t>
            </a:r>
            <a:endParaRPr b="0" i="0" sz="3200" u="none" cap="none" strike="noStrike">
              <a:solidFill>
                <a:srgbClr val="3F3F3F"/>
              </a:solidFill>
              <a:latin typeface="Helvetica Neue Light"/>
              <a:ea typeface="Helvetica Neue Light"/>
              <a:cs typeface="Helvetica Neue Light"/>
              <a:sym typeface="Helvetica Neue Light"/>
            </a:endParaRPr>
          </a:p>
          <a:p>
            <a:pPr indent="-457200" lvl="0" marL="4572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приспособлено для удаленного использования</a:t>
            </a:r>
            <a:endParaRPr b="0" i="0" sz="3200" u="none" cap="none" strike="noStrike">
              <a:solidFill>
                <a:srgbClr val="3F3F3F"/>
              </a:solidFill>
              <a:latin typeface="Helvetica Neue Light"/>
              <a:ea typeface="Helvetica Neue Light"/>
              <a:cs typeface="Helvetica Neue Light"/>
              <a:sym typeface="Helvetica Neue Light"/>
            </a:endParaRPr>
          </a:p>
          <a:p>
            <a:pPr indent="-457200" lvl="0" marL="4572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одним приложением пользуется несколько клиентов</a:t>
            </a:r>
            <a:endParaRPr b="0" i="0" sz="3200" u="none" cap="none" strike="noStrike">
              <a:solidFill>
                <a:srgbClr val="3F3F3F"/>
              </a:solidFill>
              <a:latin typeface="Helvetica Neue Light"/>
              <a:ea typeface="Helvetica Neue Light"/>
              <a:cs typeface="Helvetica Neue Light"/>
              <a:sym typeface="Helvetica Neue Light"/>
            </a:endParaRPr>
          </a:p>
          <a:p>
            <a:pPr indent="-457200" lvl="0" marL="4572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оплата взимается либо в виде ежемесячной абонентской платы, либо на основе объёма операций</a:t>
            </a:r>
            <a:endParaRPr b="0" i="0" sz="3200" u="none" cap="none" strike="noStrike">
              <a:solidFill>
                <a:srgbClr val="3F3F3F"/>
              </a:solidFill>
              <a:latin typeface="Helvetica Neue Light"/>
              <a:ea typeface="Helvetica Neue Light"/>
              <a:cs typeface="Helvetica Neue Light"/>
              <a:sym typeface="Helvetica Neue Light"/>
            </a:endParaRPr>
          </a:p>
          <a:p>
            <a:pPr indent="-457200" lvl="0" marL="4572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техническая поддержка приложения включена в оплату</a:t>
            </a:r>
            <a:endParaRPr b="0" i="0" sz="3200" u="none" cap="none" strike="noStrike">
              <a:solidFill>
                <a:srgbClr val="3F3F3F"/>
              </a:solidFill>
              <a:latin typeface="Helvetica Neue Light"/>
              <a:ea typeface="Helvetica Neue Light"/>
              <a:cs typeface="Helvetica Neue Light"/>
              <a:sym typeface="Helvetica Neue Light"/>
            </a:endParaRPr>
          </a:p>
          <a:p>
            <a:pPr indent="-457200" lvl="0" marL="457200" marR="0" rtl="0" algn="just">
              <a:lnSpc>
                <a:spcPct val="100000"/>
              </a:lnSpc>
              <a:spcBef>
                <a:spcPts val="0"/>
              </a:spcBef>
              <a:spcAft>
                <a:spcPts val="0"/>
              </a:spcAft>
              <a:buClr>
                <a:srgbClr val="3F3F3F"/>
              </a:buClr>
              <a:buSzPts val="3200"/>
              <a:buFont typeface="Helvetica Neue Light"/>
              <a:buChar char="-"/>
            </a:pPr>
            <a:r>
              <a:rPr b="0" i="0" lang="ru-RU" sz="3200" u="none" cap="none" strike="noStrike">
                <a:solidFill>
                  <a:srgbClr val="3F3F3F"/>
                </a:solidFill>
                <a:latin typeface="Helvetica Neue Light"/>
                <a:ea typeface="Helvetica Neue Light"/>
                <a:cs typeface="Helvetica Neue Light"/>
                <a:sym typeface="Helvetica Neue Light"/>
              </a:rPr>
              <a:t>модернизация и обновление приложения происходит оперативно и прозрачно для клиентов.</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3200"/>
              <a:buFont typeface="Helvetica Neue Light"/>
              <a:buNone/>
            </a:pPr>
            <a:r>
              <a:t/>
            </a:r>
            <a:endParaRPr b="0" i="0" sz="32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3200"/>
              <a:buFont typeface="Helvetica Neue Light"/>
              <a:buNone/>
            </a:pPr>
            <a:r>
              <a:rPr b="0" i="0" lang="ru-RU" sz="3200" u="none" cap="none" strike="noStrike">
                <a:solidFill>
                  <a:srgbClr val="3F3F3F"/>
                </a:solidFill>
                <a:latin typeface="Helvetica Neue Light"/>
                <a:ea typeface="Helvetica Neue Light"/>
                <a:cs typeface="Helvetica Neue Light"/>
                <a:sym typeface="Helvetica Neue Light"/>
              </a:rPr>
              <a:t>Как и во всех формах облачных вычислений, </a:t>
            </a:r>
            <a:r>
              <a:rPr b="1" i="1" lang="ru-RU" sz="3200" u="none" cap="none" strike="noStrike">
                <a:solidFill>
                  <a:srgbClr val="3F3F3F"/>
                </a:solidFill>
                <a:latin typeface="Helvetica Neue Light"/>
                <a:ea typeface="Helvetica Neue Light"/>
                <a:cs typeface="Helvetica Neue Light"/>
                <a:sym typeface="Helvetica Neue Light"/>
              </a:rPr>
              <a:t>заказчики платят не за владение</a:t>
            </a:r>
            <a:r>
              <a:rPr b="0" i="0" lang="ru-RU" sz="3200" u="none" cap="none" strike="noStrike">
                <a:solidFill>
                  <a:srgbClr val="3F3F3F"/>
                </a:solidFill>
                <a:latin typeface="Helvetica Neue Light"/>
                <a:ea typeface="Helvetica Neue Light"/>
                <a:cs typeface="Helvetica Neue Light"/>
                <a:sym typeface="Helvetica Neue Light"/>
              </a:rPr>
              <a:t> программным обеспечением как таковым, </a:t>
            </a:r>
            <a:r>
              <a:rPr b="1" i="1" lang="ru-RU" sz="3200" u="none" cap="none" strike="noStrike">
                <a:solidFill>
                  <a:srgbClr val="3F3F3F"/>
                </a:solidFill>
                <a:latin typeface="Helvetica Neue Light"/>
                <a:ea typeface="Helvetica Neue Light"/>
                <a:cs typeface="Helvetica Neue Light"/>
                <a:sym typeface="Helvetica Neue Light"/>
              </a:rPr>
              <a:t>а за </a:t>
            </a:r>
            <a:r>
              <a:rPr b="0" i="0" lang="ru-RU" sz="3200" u="none" cap="none" strike="noStrike">
                <a:solidFill>
                  <a:srgbClr val="3F3F3F"/>
                </a:solidFill>
                <a:latin typeface="Helvetica Neue Light"/>
                <a:ea typeface="Helvetica Neue Light"/>
                <a:cs typeface="Helvetica Neue Light"/>
                <a:sym typeface="Helvetica Neue Light"/>
              </a:rPr>
              <a:t>его </a:t>
            </a:r>
            <a:r>
              <a:rPr b="1" i="1" lang="ru-RU" sz="3200" u="none" cap="none" strike="noStrike">
                <a:solidFill>
                  <a:srgbClr val="3F3F3F"/>
                </a:solidFill>
                <a:latin typeface="Helvetica Neue Light"/>
                <a:ea typeface="Helvetica Neue Light"/>
                <a:cs typeface="Helvetica Neue Light"/>
                <a:sym typeface="Helvetica Neue Light"/>
              </a:rPr>
              <a:t>аренду</a:t>
            </a:r>
            <a:r>
              <a:rPr b="0" i="0" lang="ru-RU" sz="3200" u="none" cap="none" strike="noStrike">
                <a:solidFill>
                  <a:srgbClr val="3F3F3F"/>
                </a:solidFill>
                <a:latin typeface="Helvetica Neue Light"/>
                <a:ea typeface="Helvetica Neue Light"/>
                <a:cs typeface="Helvetica Neue Light"/>
                <a:sym typeface="Helvetica Neue Light"/>
              </a:rPr>
              <a:t> (то есть за его использование через мобильное приложение или веб-интерфейс).</a:t>
            </a:r>
            <a:endParaRPr b="0" i="0" sz="3200" u="none" cap="none" strike="noStrike">
              <a:solidFill>
                <a:srgbClr val="3F3F3F"/>
              </a:solidFill>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pic>
        <p:nvPicPr>
          <p:cNvPr id="1803" name="Google Shape;1803;p113"/>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804" name="Google Shape;1804;p113"/>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SOFTWARE AS A SERVICE (SAAS) :: ПРИМЕРЫ</a:t>
            </a:r>
            <a:endParaRPr/>
          </a:p>
        </p:txBody>
      </p:sp>
      <p:cxnSp>
        <p:nvCxnSpPr>
          <p:cNvPr id="1805" name="Google Shape;1805;p113"/>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806" name="Google Shape;1806;p113"/>
          <p:cNvSpPr txBox="1"/>
          <p:nvPr/>
        </p:nvSpPr>
        <p:spPr>
          <a:xfrm>
            <a:off x="1898225" y="3152667"/>
            <a:ext cx="21083695" cy="7027565"/>
          </a:xfrm>
          <a:prstGeom prst="rect">
            <a:avLst/>
          </a:prstGeom>
          <a:noFill/>
          <a:ln>
            <a:noFill/>
          </a:ln>
        </p:spPr>
        <p:txBody>
          <a:bodyPr anchorCtr="0" anchor="ctr" bIns="50800" lIns="50800" spcFirstLastPara="1" rIns="50800" wrap="square" tIns="50800">
            <a:noAutofit/>
          </a:bodyPr>
          <a:lstStyle/>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Google Apps</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GMail</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SalesForce</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Microsoft Office 365</a:t>
            </a:r>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DropBox</a:t>
            </a:r>
            <a:endParaRPr b="0" i="0" sz="50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Slack</a:t>
            </a:r>
            <a:endParaRPr b="0" i="0" sz="50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pic>
        <p:nvPicPr>
          <p:cNvPr id="1811" name="Google Shape;1811;p114"/>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812" name="Google Shape;1812;p114"/>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CLOUD :: РАЗДЕЛЕНИЕ ОТВЕТСТВЕННОСТИ</a:t>
            </a:r>
            <a:endParaRPr/>
          </a:p>
        </p:txBody>
      </p:sp>
      <p:cxnSp>
        <p:nvCxnSpPr>
          <p:cNvPr id="1813" name="Google Shape;1813;p114"/>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pic>
        <p:nvPicPr>
          <p:cNvPr id="1814" name="Google Shape;1814;p114"/>
          <p:cNvPicPr preferRelativeResize="0"/>
          <p:nvPr/>
        </p:nvPicPr>
        <p:blipFill rotWithShape="1">
          <a:blip r:embed="rId4">
            <a:alphaModFix/>
          </a:blip>
          <a:srcRect b="0" l="0" r="0" t="0"/>
          <a:stretch/>
        </p:blipFill>
        <p:spPr>
          <a:xfrm>
            <a:off x="1898225" y="2630128"/>
            <a:ext cx="19073981" cy="1042041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8" name="Shape 1818"/>
        <p:cNvGrpSpPr/>
        <p:nvPr/>
      </p:nvGrpSpPr>
      <p:grpSpPr>
        <a:xfrm>
          <a:off x="0" y="0"/>
          <a:ext cx="0" cy="0"/>
          <a:chOff x="0" y="0"/>
          <a:chExt cx="0" cy="0"/>
        </a:xfrm>
      </p:grpSpPr>
      <p:pic>
        <p:nvPicPr>
          <p:cNvPr id="1819" name="Google Shape;1819;p115"/>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820" name="Google Shape;1820;p115"/>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CLOUD :: AWS vs GC vs AZURE vs ORACLE vs IBM</a:t>
            </a:r>
            <a:endParaRPr b="0" i="0" sz="5000" u="none" cap="none" strike="noStrike">
              <a:solidFill>
                <a:srgbClr val="4A687E"/>
              </a:solidFill>
              <a:latin typeface="Arial"/>
              <a:ea typeface="Arial"/>
              <a:cs typeface="Arial"/>
              <a:sym typeface="Arial"/>
            </a:endParaRPr>
          </a:p>
        </p:txBody>
      </p:sp>
      <p:cxnSp>
        <p:nvCxnSpPr>
          <p:cNvPr id="1821" name="Google Shape;1821;p115"/>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822" name="Google Shape;1822;p115"/>
          <p:cNvSpPr txBox="1"/>
          <p:nvPr/>
        </p:nvSpPr>
        <p:spPr>
          <a:xfrm>
            <a:off x="9859198" y="11502643"/>
            <a:ext cx="6591548" cy="48731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7F7F7F"/>
              </a:buClr>
              <a:buSzPts val="2500"/>
              <a:buFont typeface="Helvetica Neue Light"/>
              <a:buNone/>
            </a:pPr>
            <a:r>
              <a:rPr b="1" i="1" lang="ru-RU" sz="2500" u="none" cap="none" strike="noStrike">
                <a:solidFill>
                  <a:srgbClr val="7F7F7F"/>
                </a:solidFill>
                <a:latin typeface="Helvetica Neue Light"/>
                <a:ea typeface="Helvetica Neue Light"/>
                <a:cs typeface="Helvetica Neue Light"/>
                <a:sym typeface="Helvetica Neue Light"/>
              </a:rPr>
              <a:t>https://ilyas-it83.github.io/CloudComparer</a:t>
            </a:r>
            <a:endParaRPr b="1" i="1" sz="2500" u="none" cap="none" strike="noStrike">
              <a:solidFill>
                <a:srgbClr val="7F7F7F"/>
              </a:solidFill>
              <a:latin typeface="Helvetica Neue Light"/>
              <a:ea typeface="Helvetica Neue Light"/>
              <a:cs typeface="Helvetica Neue Light"/>
              <a:sym typeface="Helvetica Neue Light"/>
            </a:endParaRPr>
          </a:p>
        </p:txBody>
      </p:sp>
      <p:pic>
        <p:nvPicPr>
          <p:cNvPr id="1823" name="Google Shape;1823;p115"/>
          <p:cNvPicPr preferRelativeResize="0"/>
          <p:nvPr/>
        </p:nvPicPr>
        <p:blipFill rotWithShape="1">
          <a:blip r:embed="rId4">
            <a:alphaModFix/>
          </a:blip>
          <a:srcRect b="0" l="0" r="0" t="0"/>
          <a:stretch/>
        </p:blipFill>
        <p:spPr>
          <a:xfrm>
            <a:off x="1919268" y="2797690"/>
            <a:ext cx="14510435" cy="8763947"/>
          </a:xfrm>
          <a:prstGeom prst="rect">
            <a:avLst/>
          </a:prstGeom>
          <a:noFill/>
          <a:ln>
            <a:noFill/>
          </a:ln>
        </p:spPr>
      </p:pic>
      <p:sp>
        <p:nvSpPr>
          <p:cNvPr id="1824" name="Google Shape;1824;p115"/>
          <p:cNvSpPr txBox="1"/>
          <p:nvPr/>
        </p:nvSpPr>
        <p:spPr>
          <a:xfrm>
            <a:off x="16727970" y="4971388"/>
            <a:ext cx="6704222" cy="3565079"/>
          </a:xfrm>
          <a:prstGeom prst="rect">
            <a:avLst/>
          </a:prstGeom>
          <a:noFill/>
          <a:ln>
            <a:noFill/>
          </a:ln>
        </p:spPr>
        <p:txBody>
          <a:bodyPr anchorCtr="0" anchor="ctr" bIns="50800" lIns="50800" spcFirstLastPara="1" rIns="50800" wrap="square" tIns="50800">
            <a:noAutofit/>
          </a:bodyPr>
          <a:lstStyle/>
          <a:p>
            <a:pPr indent="0" lvl="0" marL="0" marR="0" rtl="0" algn="just">
              <a:lnSpc>
                <a:spcPct val="150000"/>
              </a:lnSpc>
              <a:spcBef>
                <a:spcPts val="0"/>
              </a:spcBef>
              <a:spcAft>
                <a:spcPts val="0"/>
              </a:spcAft>
              <a:buClr>
                <a:srgbClr val="3E4247"/>
              </a:buClr>
              <a:buSzPts val="5000"/>
              <a:buFont typeface="Helvetica Neue Light"/>
              <a:buNone/>
            </a:pPr>
            <a:r>
              <a:rPr b="1" i="0" lang="ru-RU" sz="5000" u="none" cap="none" strike="noStrike">
                <a:solidFill>
                  <a:srgbClr val="3E4247"/>
                </a:solidFill>
                <a:latin typeface="Helvetica Neue Light"/>
                <a:ea typeface="Helvetica Neue Light"/>
                <a:cs typeface="Helvetica Neue Light"/>
                <a:sym typeface="Helvetica Neue Light"/>
              </a:rPr>
              <a:t>   5 </a:t>
            </a:r>
            <a:r>
              <a:rPr b="0" i="0" lang="ru-RU" sz="5000" u="none" cap="none" strike="noStrike">
                <a:solidFill>
                  <a:srgbClr val="3E4247"/>
                </a:solidFill>
                <a:latin typeface="Helvetica Neue Light"/>
                <a:ea typeface="Helvetica Neue Light"/>
                <a:cs typeface="Helvetica Neue Light"/>
                <a:sym typeface="Helvetica Neue Light"/>
              </a:rPr>
              <a:t>поставщиков услуг</a:t>
            </a:r>
            <a:endParaRPr/>
          </a:p>
          <a:p>
            <a:pPr indent="0" lvl="0" marL="0" marR="0" rtl="0" algn="just">
              <a:lnSpc>
                <a:spcPct val="150000"/>
              </a:lnSpc>
              <a:spcBef>
                <a:spcPts val="0"/>
              </a:spcBef>
              <a:spcAft>
                <a:spcPts val="0"/>
              </a:spcAft>
              <a:buClr>
                <a:srgbClr val="3E4247"/>
              </a:buClr>
              <a:buSzPts val="5000"/>
              <a:buFont typeface="Helvetica Neue Light"/>
              <a:buNone/>
            </a:pPr>
            <a:r>
              <a:rPr b="1" i="0" lang="ru-RU" sz="5000" u="none" cap="none" strike="noStrike">
                <a:solidFill>
                  <a:srgbClr val="3E4247"/>
                </a:solidFill>
                <a:latin typeface="Helvetica Neue Light"/>
                <a:ea typeface="Helvetica Neue Light"/>
                <a:cs typeface="Helvetica Neue Light"/>
                <a:sym typeface="Helvetica Neue Light"/>
              </a:rPr>
              <a:t>~ 20 </a:t>
            </a:r>
            <a:r>
              <a:rPr b="0" i="0" lang="ru-RU" sz="5000" u="none" cap="none" strike="noStrike">
                <a:solidFill>
                  <a:srgbClr val="3E4247"/>
                </a:solidFill>
                <a:latin typeface="Helvetica Neue Light"/>
                <a:ea typeface="Helvetica Neue Light"/>
                <a:cs typeface="Helvetica Neue Light"/>
                <a:sym typeface="Helvetica Neue Light"/>
              </a:rPr>
              <a:t>категорий</a:t>
            </a:r>
            <a:endParaRPr b="0" i="1" sz="5000" u="none" cap="none" strike="noStrike">
              <a:solidFill>
                <a:srgbClr val="3E4247"/>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Clr>
                <a:srgbClr val="3E4247"/>
              </a:buClr>
              <a:buSzPts val="5000"/>
              <a:buFont typeface="Helvetica Neue Light"/>
              <a:buNone/>
            </a:pPr>
            <a:r>
              <a:rPr b="1" i="0" lang="ru-RU" sz="5000" u="none" cap="none" strike="noStrike">
                <a:solidFill>
                  <a:srgbClr val="3E4247"/>
                </a:solidFill>
                <a:latin typeface="Helvetica Neue Light"/>
                <a:ea typeface="Helvetica Neue Light"/>
                <a:cs typeface="Helvetica Neue Light"/>
                <a:sym typeface="Helvetica Neue Light"/>
              </a:rPr>
              <a:t>~ 100 </a:t>
            </a:r>
            <a:r>
              <a:rPr b="0" i="0" lang="ru-RU" sz="5000" u="none" cap="none" strike="noStrike">
                <a:solidFill>
                  <a:srgbClr val="3E4247"/>
                </a:solidFill>
                <a:latin typeface="Helvetica Neue Light"/>
                <a:ea typeface="Helvetica Neue Light"/>
                <a:cs typeface="Helvetica Neue Light"/>
                <a:sym typeface="Helvetica Neue Light"/>
              </a:rPr>
              <a:t>сервисов</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pic>
        <p:nvPicPr>
          <p:cNvPr id="1829" name="Google Shape;1829;p116"/>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830" name="Google Shape;1830;p116"/>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PUBLIC CLOUD</a:t>
            </a:r>
            <a:endParaRPr b="0" i="0" sz="5000" u="none" cap="none" strike="noStrike">
              <a:solidFill>
                <a:srgbClr val="4A687E"/>
              </a:solidFill>
              <a:latin typeface="Arial"/>
              <a:ea typeface="Arial"/>
              <a:cs typeface="Arial"/>
              <a:sym typeface="Arial"/>
            </a:endParaRPr>
          </a:p>
        </p:txBody>
      </p:sp>
      <p:cxnSp>
        <p:nvCxnSpPr>
          <p:cNvPr id="1831" name="Google Shape;1831;p116"/>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832" name="Google Shape;1832;p116"/>
          <p:cNvSpPr txBox="1"/>
          <p:nvPr/>
        </p:nvSpPr>
        <p:spPr>
          <a:xfrm>
            <a:off x="1898225" y="3231817"/>
            <a:ext cx="11463814" cy="7917964"/>
          </a:xfrm>
          <a:prstGeom prst="rect">
            <a:avLst/>
          </a:prstGeom>
          <a:noFill/>
          <a:ln>
            <a:noFill/>
          </a:ln>
        </p:spPr>
        <p:txBody>
          <a:bodyPr anchorCtr="0" anchor="t" bIns="50800" lIns="50800" spcFirstLastPara="1" rIns="50800" wrap="square" tIns="50800">
            <a:noAutofit/>
          </a:bodyPr>
          <a:lstStyle/>
          <a:p>
            <a:pPr indent="0" lvl="0" marL="0" marR="0" rtl="0" algn="just">
              <a:lnSpc>
                <a:spcPct val="100000"/>
              </a:lnSpc>
              <a:spcBef>
                <a:spcPts val="0"/>
              </a:spcBef>
              <a:spcAft>
                <a:spcPts val="0"/>
              </a:spcAft>
              <a:buClr>
                <a:srgbClr val="3F3F3F"/>
              </a:buClr>
              <a:buSzPts val="4000"/>
              <a:buFont typeface="Helvetica Neue Light"/>
              <a:buNone/>
            </a:pPr>
            <a:r>
              <a:rPr b="1" i="1" lang="ru-RU" sz="4000" u="none" cap="none" strike="noStrike">
                <a:solidFill>
                  <a:srgbClr val="3F3F3F"/>
                </a:solidFill>
                <a:latin typeface="Helvetica Neue Light"/>
                <a:ea typeface="Helvetica Neue Light"/>
                <a:cs typeface="Helvetica Neue Light"/>
                <a:sym typeface="Helvetica Neue Light"/>
              </a:rPr>
              <a:t>Публичное облако </a:t>
            </a:r>
            <a:r>
              <a:rPr b="0" i="0" lang="ru-RU" sz="4000" u="none" cap="none" strike="noStrike">
                <a:solidFill>
                  <a:srgbClr val="3F3F3F"/>
                </a:solidFill>
                <a:latin typeface="Helvetica Neue Light"/>
                <a:ea typeface="Helvetica Neue Light"/>
                <a:cs typeface="Helvetica Neue Light"/>
                <a:sym typeface="Helvetica Neue Light"/>
              </a:rPr>
              <a:t>(англ. </a:t>
            </a:r>
            <a:r>
              <a:rPr b="1" i="1" lang="ru-RU" sz="4000" u="none" cap="none" strike="noStrike">
                <a:solidFill>
                  <a:srgbClr val="3F3F3F"/>
                </a:solidFill>
                <a:latin typeface="Helvetica Neue Light"/>
                <a:ea typeface="Helvetica Neue Light"/>
                <a:cs typeface="Helvetica Neue Light"/>
                <a:sym typeface="Helvetica Neue Light"/>
              </a:rPr>
              <a:t>public cloud</a:t>
            </a:r>
            <a:r>
              <a:rPr b="0" i="0" lang="ru-RU" sz="4000" u="none" cap="none" strike="noStrike">
                <a:solidFill>
                  <a:srgbClr val="3F3F3F"/>
                </a:solidFill>
                <a:latin typeface="Helvetica Neue Light"/>
                <a:ea typeface="Helvetica Neue Light"/>
                <a:cs typeface="Helvetica Neue Light"/>
                <a:sym typeface="Helvetica Neue Light"/>
              </a:rPr>
              <a:t>) — инфраструктура, предназначенная </a:t>
            </a:r>
            <a:r>
              <a:rPr b="1" i="1" lang="ru-RU" sz="4000" u="none" cap="none" strike="noStrike">
                <a:solidFill>
                  <a:srgbClr val="3F3F3F"/>
                </a:solidFill>
                <a:latin typeface="Helvetica Neue Light"/>
                <a:ea typeface="Helvetica Neue Light"/>
                <a:cs typeface="Helvetica Neue Light"/>
                <a:sym typeface="Helvetica Neue Light"/>
              </a:rPr>
              <a:t>для</a:t>
            </a:r>
            <a:r>
              <a:rPr b="0" i="0" lang="ru-RU" sz="4000" u="none" cap="none" strike="noStrike">
                <a:solidFill>
                  <a:srgbClr val="3F3F3F"/>
                </a:solidFill>
                <a:latin typeface="Helvetica Neue Light"/>
                <a:ea typeface="Helvetica Neue Light"/>
                <a:cs typeface="Helvetica Neue Light"/>
                <a:sym typeface="Helvetica Neue Light"/>
              </a:rPr>
              <a:t> свободного </a:t>
            </a:r>
            <a:r>
              <a:rPr b="1" i="1" lang="ru-RU" sz="4000" u="none" cap="none" strike="noStrike">
                <a:solidFill>
                  <a:srgbClr val="3F3F3F"/>
                </a:solidFill>
                <a:latin typeface="Helvetica Neue Light"/>
                <a:ea typeface="Helvetica Neue Light"/>
                <a:cs typeface="Helvetica Neue Light"/>
                <a:sym typeface="Helvetica Neue Light"/>
              </a:rPr>
              <a:t>использования широкой публикой</a:t>
            </a:r>
            <a:r>
              <a:rPr b="0" i="0" lang="ru-RU" sz="4000" u="none" cap="none" strike="noStrike">
                <a:solidFill>
                  <a:srgbClr val="3F3F3F"/>
                </a:solidFill>
                <a:latin typeface="Helvetica Neue Light"/>
                <a:ea typeface="Helvetica Neue Light"/>
                <a:cs typeface="Helvetica Neue Light"/>
                <a:sym typeface="Helvetica Neue Light"/>
              </a:rPr>
              <a:t>. </a:t>
            </a:r>
            <a:endParaRPr b="0" i="0" sz="40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4000"/>
              <a:buFont typeface="Helvetica Neue Light"/>
              <a:buNone/>
            </a:pPr>
            <a:r>
              <a:t/>
            </a:r>
            <a:endParaRPr b="0" i="0" sz="40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4000"/>
              <a:buFont typeface="Helvetica Neue Light"/>
              <a:buNone/>
            </a:pPr>
            <a:r>
              <a:rPr b="0" i="0" lang="ru-RU" sz="4000" u="none" cap="none" strike="noStrike">
                <a:solidFill>
                  <a:srgbClr val="3F3F3F"/>
                </a:solidFill>
                <a:latin typeface="Helvetica Neue Light"/>
                <a:ea typeface="Helvetica Neue Light"/>
                <a:cs typeface="Helvetica Neue Light"/>
                <a:sym typeface="Helvetica Neue Light"/>
              </a:rPr>
              <a:t>Публичное облако может находиться в собственности, управлении и эксплуатации коммерческих, научных и правительственных организаций (или какой-либо их комбинации). </a:t>
            </a:r>
            <a:endParaRPr b="0" i="0" sz="40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4000"/>
              <a:buFont typeface="Helvetica Neue Light"/>
              <a:buNone/>
            </a:pPr>
            <a:r>
              <a:t/>
            </a:r>
            <a:endParaRPr b="0" i="0" sz="40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4000"/>
              <a:buFont typeface="Helvetica Neue Light"/>
              <a:buNone/>
            </a:pPr>
            <a:r>
              <a:rPr b="1" i="1" lang="ru-RU" sz="4000" u="none" cap="none" strike="noStrike">
                <a:solidFill>
                  <a:srgbClr val="3F3F3F"/>
                </a:solidFill>
                <a:latin typeface="Helvetica Neue Light"/>
                <a:ea typeface="Helvetica Neue Light"/>
                <a:cs typeface="Helvetica Neue Light"/>
                <a:sym typeface="Helvetica Neue Light"/>
              </a:rPr>
              <a:t>Публичное облако</a:t>
            </a:r>
            <a:r>
              <a:rPr b="0" i="0" lang="ru-RU" sz="4000" u="none" cap="none" strike="noStrike">
                <a:solidFill>
                  <a:srgbClr val="3F3F3F"/>
                </a:solidFill>
                <a:latin typeface="Helvetica Neue Light"/>
                <a:ea typeface="Helvetica Neue Light"/>
                <a:cs typeface="Helvetica Neue Light"/>
                <a:sym typeface="Helvetica Neue Light"/>
              </a:rPr>
              <a:t> физически </a:t>
            </a:r>
            <a:r>
              <a:rPr b="1" i="1" lang="ru-RU" sz="4000" u="none" cap="none" strike="noStrike">
                <a:solidFill>
                  <a:srgbClr val="3F3F3F"/>
                </a:solidFill>
                <a:latin typeface="Helvetica Neue Light"/>
                <a:ea typeface="Helvetica Neue Light"/>
                <a:cs typeface="Helvetica Neue Light"/>
                <a:sym typeface="Helvetica Neue Light"/>
              </a:rPr>
              <a:t>существует</a:t>
            </a:r>
            <a:r>
              <a:rPr b="0" i="0" lang="ru-RU" sz="4000" u="none" cap="none" strike="noStrike">
                <a:solidFill>
                  <a:srgbClr val="3F3F3F"/>
                </a:solidFill>
                <a:latin typeface="Helvetica Neue Light"/>
                <a:ea typeface="Helvetica Neue Light"/>
                <a:cs typeface="Helvetica Neue Light"/>
                <a:sym typeface="Helvetica Neue Light"/>
              </a:rPr>
              <a:t> </a:t>
            </a:r>
            <a:r>
              <a:rPr b="1" i="1" lang="ru-RU" sz="4000" u="none" cap="none" strike="noStrike">
                <a:solidFill>
                  <a:srgbClr val="3F3F3F"/>
                </a:solidFill>
                <a:latin typeface="Helvetica Neue Light"/>
                <a:ea typeface="Helvetica Neue Light"/>
                <a:cs typeface="Helvetica Neue Light"/>
                <a:sym typeface="Helvetica Neue Light"/>
              </a:rPr>
              <a:t>в юрисдикции владельца</a:t>
            </a:r>
            <a:r>
              <a:rPr b="0" i="0" lang="ru-RU" sz="4000" u="none" cap="none" strike="noStrike">
                <a:solidFill>
                  <a:srgbClr val="3F3F3F"/>
                </a:solidFill>
                <a:latin typeface="Helvetica Neue Light"/>
                <a:ea typeface="Helvetica Neue Light"/>
                <a:cs typeface="Helvetica Neue Light"/>
                <a:sym typeface="Helvetica Neue Light"/>
              </a:rPr>
              <a:t> — поставщика услуг.</a:t>
            </a:r>
            <a:endParaRPr/>
          </a:p>
        </p:txBody>
      </p:sp>
      <p:sp>
        <p:nvSpPr>
          <p:cNvPr id="1833" name="Google Shape;1833;p116"/>
          <p:cNvSpPr txBox="1"/>
          <p:nvPr/>
        </p:nvSpPr>
        <p:spPr>
          <a:xfrm>
            <a:off x="14903694" y="2966344"/>
            <a:ext cx="7720333" cy="5180905"/>
          </a:xfrm>
          <a:prstGeom prst="rect">
            <a:avLst/>
          </a:prstGeom>
          <a:noFill/>
          <a:ln>
            <a:noFill/>
          </a:ln>
        </p:spPr>
        <p:txBody>
          <a:bodyPr anchorCtr="0" anchor="t" bIns="50800" lIns="50800" spcFirstLastPara="1" rIns="50800" wrap="square" tIns="50800">
            <a:noAutofit/>
          </a:bodyPr>
          <a:lstStyle/>
          <a:p>
            <a:pPr indent="-914400" lvl="0" marL="914400" marR="0" rtl="0" algn="just">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Amazon Web Services</a:t>
            </a:r>
            <a:endParaRPr b="0" i="0" sz="44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Microsoft Azure</a:t>
            </a:r>
            <a:endParaRPr/>
          </a:p>
          <a:p>
            <a:pPr indent="-914400" lvl="0" marL="914400" marR="0" rtl="0" algn="just">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Google Cloud Platform</a:t>
            </a:r>
            <a:endParaRPr/>
          </a:p>
          <a:p>
            <a:pPr indent="-914400" lvl="0" marL="914400" marR="0" rtl="0" algn="just">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IBM Bluemix</a:t>
            </a:r>
            <a:endParaRPr b="0" i="0" sz="44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Oracle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45"/>
          <p:cNvSpPr/>
          <p:nvPr/>
        </p:nvSpPr>
        <p:spPr>
          <a:xfrm>
            <a:off x="20574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208" name="Google Shape;208;p45"/>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209" name="Google Shape;209;p45"/>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ВЕРТИКАЛЬНЫЙ ШАРДИНГ</a:t>
            </a:r>
            <a:endParaRPr b="0" i="0" sz="5000" u="none" cap="none" strike="noStrike">
              <a:solidFill>
                <a:srgbClr val="4A687E"/>
              </a:solidFill>
              <a:latin typeface="Arial"/>
              <a:ea typeface="Arial"/>
              <a:cs typeface="Arial"/>
              <a:sym typeface="Arial"/>
            </a:endParaRPr>
          </a:p>
        </p:txBody>
      </p:sp>
      <p:cxnSp>
        <p:nvCxnSpPr>
          <p:cNvPr id="210" name="Google Shape;210;p45"/>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grpSp>
        <p:nvGrpSpPr>
          <p:cNvPr id="211" name="Google Shape;211;p45"/>
          <p:cNvGrpSpPr/>
          <p:nvPr/>
        </p:nvGrpSpPr>
        <p:grpSpPr>
          <a:xfrm>
            <a:off x="2641600" y="3853319"/>
            <a:ext cx="2971800" cy="2166501"/>
            <a:chOff x="2641600" y="4615319"/>
            <a:chExt cx="2971800" cy="2166501"/>
          </a:xfrm>
        </p:grpSpPr>
        <p:sp>
          <p:nvSpPr>
            <p:cNvPr id="212" name="Google Shape;212;p45"/>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13" name="Google Shape;213;p45"/>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14" name="Google Shape;214;p45"/>
          <p:cNvGrpSpPr/>
          <p:nvPr/>
        </p:nvGrpSpPr>
        <p:grpSpPr>
          <a:xfrm>
            <a:off x="2641600" y="6169799"/>
            <a:ext cx="2971800" cy="2166501"/>
            <a:chOff x="2641600" y="4615319"/>
            <a:chExt cx="2971800" cy="2166501"/>
          </a:xfrm>
        </p:grpSpPr>
        <p:sp>
          <p:nvSpPr>
            <p:cNvPr id="215" name="Google Shape;215;p45"/>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16" name="Google Shape;216;p45"/>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17" name="Google Shape;217;p45"/>
          <p:cNvGrpSpPr/>
          <p:nvPr/>
        </p:nvGrpSpPr>
        <p:grpSpPr>
          <a:xfrm>
            <a:off x="2641600" y="8516759"/>
            <a:ext cx="2971800" cy="2166501"/>
            <a:chOff x="2641600" y="4615319"/>
            <a:chExt cx="2971800" cy="2166501"/>
          </a:xfrm>
        </p:grpSpPr>
        <p:sp>
          <p:nvSpPr>
            <p:cNvPr id="218" name="Google Shape;218;p45"/>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19" name="Google Shape;219;p45"/>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7" name="Shape 1837"/>
        <p:cNvGrpSpPr/>
        <p:nvPr/>
      </p:nvGrpSpPr>
      <p:grpSpPr>
        <a:xfrm>
          <a:off x="0" y="0"/>
          <a:ext cx="0" cy="0"/>
          <a:chOff x="0" y="0"/>
          <a:chExt cx="0" cy="0"/>
        </a:xfrm>
      </p:grpSpPr>
      <p:pic>
        <p:nvPicPr>
          <p:cNvPr id="1838" name="Google Shape;1838;p117"/>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839" name="Google Shape;1839;p117"/>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PRIVATE CLOUD</a:t>
            </a:r>
            <a:endParaRPr b="0" i="0" sz="5000" u="none" cap="none" strike="noStrike">
              <a:solidFill>
                <a:srgbClr val="4A687E"/>
              </a:solidFill>
              <a:latin typeface="Arial"/>
              <a:ea typeface="Arial"/>
              <a:cs typeface="Arial"/>
              <a:sym typeface="Arial"/>
            </a:endParaRPr>
          </a:p>
        </p:txBody>
      </p:sp>
      <p:cxnSp>
        <p:nvCxnSpPr>
          <p:cNvPr id="1840" name="Google Shape;1840;p117"/>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841" name="Google Shape;1841;p117"/>
          <p:cNvSpPr txBox="1"/>
          <p:nvPr/>
        </p:nvSpPr>
        <p:spPr>
          <a:xfrm>
            <a:off x="1898225" y="3231817"/>
            <a:ext cx="11463814" cy="9363306"/>
          </a:xfrm>
          <a:prstGeom prst="rect">
            <a:avLst/>
          </a:prstGeom>
          <a:noFill/>
          <a:ln>
            <a:noFill/>
          </a:ln>
        </p:spPr>
        <p:txBody>
          <a:bodyPr anchorCtr="0" anchor="t" bIns="50800" lIns="50800" spcFirstLastPara="1" rIns="50800" wrap="square" tIns="50800">
            <a:noAutofit/>
          </a:bodyPr>
          <a:lstStyle/>
          <a:p>
            <a:pPr indent="0" lvl="0" marL="0" marR="0" rtl="0" algn="just">
              <a:lnSpc>
                <a:spcPct val="100000"/>
              </a:lnSpc>
              <a:spcBef>
                <a:spcPts val="0"/>
              </a:spcBef>
              <a:spcAft>
                <a:spcPts val="0"/>
              </a:spcAft>
              <a:buClr>
                <a:srgbClr val="3F3F3F"/>
              </a:buClr>
              <a:buSzPts val="4000"/>
              <a:buFont typeface="Helvetica Neue Light"/>
              <a:buNone/>
            </a:pPr>
            <a:r>
              <a:rPr b="1" i="1" lang="ru-RU" sz="4000" u="none" cap="none" strike="noStrike">
                <a:solidFill>
                  <a:srgbClr val="3F3F3F"/>
                </a:solidFill>
                <a:latin typeface="Helvetica Neue Light"/>
                <a:ea typeface="Helvetica Neue Light"/>
                <a:cs typeface="Helvetica Neue Light"/>
                <a:sym typeface="Helvetica Neue Light"/>
              </a:rPr>
              <a:t>Частное облако </a:t>
            </a:r>
            <a:r>
              <a:rPr b="0" i="0" lang="ru-RU" sz="4000" u="none" cap="none" strike="noStrike">
                <a:solidFill>
                  <a:srgbClr val="3F3F3F"/>
                </a:solidFill>
                <a:latin typeface="Helvetica Neue Light"/>
                <a:ea typeface="Helvetica Neue Light"/>
                <a:cs typeface="Helvetica Neue Light"/>
                <a:sym typeface="Helvetica Neue Light"/>
              </a:rPr>
              <a:t>(англ. </a:t>
            </a:r>
            <a:r>
              <a:rPr b="1" i="1" lang="ru-RU" sz="4000" u="none" cap="none" strike="noStrike">
                <a:solidFill>
                  <a:srgbClr val="3F3F3F"/>
                </a:solidFill>
                <a:latin typeface="Helvetica Neue Light"/>
                <a:ea typeface="Helvetica Neue Light"/>
                <a:cs typeface="Helvetica Neue Light"/>
                <a:sym typeface="Helvetica Neue Light"/>
              </a:rPr>
              <a:t>private cloud</a:t>
            </a:r>
            <a:r>
              <a:rPr b="0" i="0" lang="ru-RU" sz="4000" u="none" cap="none" strike="noStrike">
                <a:solidFill>
                  <a:srgbClr val="3F3F3F"/>
                </a:solidFill>
                <a:latin typeface="Helvetica Neue Light"/>
                <a:ea typeface="Helvetica Neue Light"/>
                <a:cs typeface="Helvetica Neue Light"/>
                <a:sym typeface="Helvetica Neue Light"/>
              </a:rPr>
              <a:t>) — инфраструктура, предназначенная </a:t>
            </a:r>
            <a:r>
              <a:rPr b="1" i="1" lang="ru-RU" sz="4000" u="none" cap="none" strike="noStrike">
                <a:solidFill>
                  <a:srgbClr val="3F3F3F"/>
                </a:solidFill>
                <a:latin typeface="Helvetica Neue Light"/>
                <a:ea typeface="Helvetica Neue Light"/>
                <a:cs typeface="Helvetica Neue Light"/>
                <a:sym typeface="Helvetica Neue Light"/>
              </a:rPr>
              <a:t>для использования одной организацией</a:t>
            </a:r>
            <a:r>
              <a:rPr b="0" i="0" lang="ru-RU" sz="4000" u="none" cap="none" strike="noStrike">
                <a:solidFill>
                  <a:srgbClr val="3F3F3F"/>
                </a:solidFill>
                <a:latin typeface="Helvetica Neue Light"/>
                <a:ea typeface="Helvetica Neue Light"/>
                <a:cs typeface="Helvetica Neue Light"/>
                <a:sym typeface="Helvetica Neue Light"/>
              </a:rPr>
              <a:t>, включающей несколько потребителей (например, подразделений одной организации), возможно также клиентами и подрядчиками данной организации. </a:t>
            </a:r>
            <a:endParaRPr b="0" i="0" sz="40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4000"/>
              <a:buFont typeface="Helvetica Neue Light"/>
              <a:buNone/>
            </a:pPr>
            <a:r>
              <a:t/>
            </a:r>
            <a:endParaRPr b="0" i="0" sz="4000" u="none" cap="none" strike="noStrike">
              <a:solidFill>
                <a:srgbClr val="3F3F3F"/>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3F3F3F"/>
              </a:buClr>
              <a:buSzPts val="4000"/>
              <a:buFont typeface="Helvetica Neue Light"/>
              <a:buNone/>
            </a:pPr>
            <a:r>
              <a:rPr b="1" i="1" lang="ru-RU" sz="4000" u="none" cap="none" strike="noStrike">
                <a:solidFill>
                  <a:srgbClr val="3F3F3F"/>
                </a:solidFill>
                <a:latin typeface="Helvetica Neue Light"/>
                <a:ea typeface="Helvetica Neue Light"/>
                <a:cs typeface="Helvetica Neue Light"/>
                <a:sym typeface="Helvetica Neue Light"/>
              </a:rPr>
              <a:t>Частное облако</a:t>
            </a:r>
            <a:r>
              <a:rPr b="0" i="0" lang="ru-RU" sz="4000" u="none" cap="none" strike="noStrike">
                <a:solidFill>
                  <a:srgbClr val="3F3F3F"/>
                </a:solidFill>
                <a:latin typeface="Helvetica Neue Light"/>
                <a:ea typeface="Helvetica Neue Light"/>
                <a:cs typeface="Helvetica Neue Light"/>
                <a:sym typeface="Helvetica Neue Light"/>
              </a:rPr>
              <a:t> может находиться в собственности, управлении и эксплуатации как самой организации, так и третьей стороны (или какой-либо их комбинации), и оно </a:t>
            </a:r>
            <a:r>
              <a:rPr b="1" i="1" lang="ru-RU" sz="4000" u="none" cap="none" strike="noStrike">
                <a:solidFill>
                  <a:srgbClr val="3F3F3F"/>
                </a:solidFill>
                <a:latin typeface="Helvetica Neue Light"/>
                <a:ea typeface="Helvetica Neue Light"/>
                <a:cs typeface="Helvetica Neue Light"/>
                <a:sym typeface="Helvetica Neue Light"/>
              </a:rPr>
              <a:t>может физически существовать как внутри, так и вне юрисдикции владельца</a:t>
            </a:r>
            <a:r>
              <a:rPr b="0" i="0" lang="ru-RU" sz="4000" u="none" cap="none" strike="noStrike">
                <a:solidFill>
                  <a:srgbClr val="3F3F3F"/>
                </a:solidFill>
                <a:latin typeface="Helvetica Neue Light"/>
                <a:ea typeface="Helvetica Neue Light"/>
                <a:cs typeface="Helvetica Neue Light"/>
                <a:sym typeface="Helvetica Neue Light"/>
              </a:rPr>
              <a:t>.</a:t>
            </a:r>
            <a:endParaRPr/>
          </a:p>
        </p:txBody>
      </p:sp>
      <p:sp>
        <p:nvSpPr>
          <p:cNvPr id="1842" name="Google Shape;1842;p117"/>
          <p:cNvSpPr txBox="1"/>
          <p:nvPr/>
        </p:nvSpPr>
        <p:spPr>
          <a:xfrm>
            <a:off x="14903694" y="2966344"/>
            <a:ext cx="7720333" cy="5180905"/>
          </a:xfrm>
          <a:prstGeom prst="rect">
            <a:avLst/>
          </a:prstGeom>
          <a:noFill/>
          <a:ln>
            <a:noFill/>
          </a:ln>
        </p:spPr>
        <p:txBody>
          <a:bodyPr anchorCtr="0" anchor="t" bIns="50800" lIns="50800" spcFirstLastPara="1" rIns="50800" wrap="square" tIns="50800">
            <a:noAutofit/>
          </a:bodyPr>
          <a:lstStyle/>
          <a:p>
            <a:pPr indent="-914400" lvl="0" marL="914400" marR="0" rtl="0" algn="just">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VMWare vCloud</a:t>
            </a:r>
            <a:endParaRPr b="0" i="0" sz="44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Eucalyptus</a:t>
            </a:r>
            <a:endParaRPr/>
          </a:p>
          <a:p>
            <a:pPr indent="-914400" lvl="0" marL="914400" marR="0" rtl="0" algn="just">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Cloudstack</a:t>
            </a:r>
            <a:endParaRPr b="0" i="0" sz="4400" u="none" cap="none" strike="noStrike">
              <a:solidFill>
                <a:srgbClr val="3E4247"/>
              </a:solidFill>
              <a:latin typeface="Helvetica Neue Light"/>
              <a:ea typeface="Helvetica Neue Light"/>
              <a:cs typeface="Helvetica Neue Light"/>
              <a:sym typeface="Helvetica Neue Light"/>
            </a:endParaRPr>
          </a:p>
          <a:p>
            <a:pPr indent="-914400" lvl="0" marL="914400" marR="0" rtl="0" algn="just">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Openstack</a:t>
            </a:r>
            <a:endParaRPr b="0" i="0" sz="44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6" name="Shape 1846"/>
        <p:cNvGrpSpPr/>
        <p:nvPr/>
      </p:nvGrpSpPr>
      <p:grpSpPr>
        <a:xfrm>
          <a:off x="0" y="0"/>
          <a:ext cx="0" cy="0"/>
          <a:chOff x="0" y="0"/>
          <a:chExt cx="0" cy="0"/>
        </a:xfrm>
      </p:grpSpPr>
      <p:pic>
        <p:nvPicPr>
          <p:cNvPr id="1847" name="Google Shape;1847;p118"/>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848" name="Google Shape;1848;p118"/>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HYBRID CLOUD</a:t>
            </a:r>
            <a:endParaRPr b="0" i="0" sz="5000" u="none" cap="none" strike="noStrike">
              <a:solidFill>
                <a:srgbClr val="4A687E"/>
              </a:solidFill>
              <a:latin typeface="Arial"/>
              <a:ea typeface="Arial"/>
              <a:cs typeface="Arial"/>
              <a:sym typeface="Arial"/>
            </a:endParaRPr>
          </a:p>
        </p:txBody>
      </p:sp>
      <p:cxnSp>
        <p:nvCxnSpPr>
          <p:cNvPr id="1849" name="Google Shape;1849;p118"/>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850" name="Google Shape;1850;p118"/>
          <p:cNvSpPr txBox="1"/>
          <p:nvPr/>
        </p:nvSpPr>
        <p:spPr>
          <a:xfrm>
            <a:off x="1898225" y="3231817"/>
            <a:ext cx="11463814" cy="9363306"/>
          </a:xfrm>
          <a:prstGeom prst="rect">
            <a:avLst/>
          </a:prstGeom>
          <a:noFill/>
          <a:ln>
            <a:noFill/>
          </a:ln>
        </p:spPr>
        <p:txBody>
          <a:bodyPr anchorCtr="0" anchor="t" bIns="50800" lIns="50800" spcFirstLastPara="1" rIns="50800" wrap="square" tIns="50800">
            <a:noAutofit/>
          </a:bodyPr>
          <a:lstStyle/>
          <a:p>
            <a:pPr indent="0" lvl="0" marL="0" marR="0" rtl="0" algn="just">
              <a:lnSpc>
                <a:spcPct val="100000"/>
              </a:lnSpc>
              <a:spcBef>
                <a:spcPts val="0"/>
              </a:spcBef>
              <a:spcAft>
                <a:spcPts val="0"/>
              </a:spcAft>
              <a:buClr>
                <a:srgbClr val="3F3F3F"/>
              </a:buClr>
              <a:buSzPts val="4000"/>
              <a:buFont typeface="Helvetica Neue Light"/>
              <a:buNone/>
            </a:pPr>
            <a:r>
              <a:rPr b="1" i="1" lang="ru-RU" sz="4000" u="none" cap="none" strike="noStrike">
                <a:solidFill>
                  <a:srgbClr val="3F3F3F"/>
                </a:solidFill>
                <a:latin typeface="Helvetica Neue Light"/>
                <a:ea typeface="Helvetica Neue Light"/>
                <a:cs typeface="Helvetica Neue Light"/>
                <a:sym typeface="Helvetica Neue Light"/>
              </a:rPr>
              <a:t>Гибридное облако</a:t>
            </a:r>
            <a:r>
              <a:rPr b="0" i="0" lang="ru-RU" sz="4000" u="none" cap="none" strike="noStrike">
                <a:solidFill>
                  <a:srgbClr val="3F3F3F"/>
                </a:solidFill>
                <a:latin typeface="Helvetica Neue Light"/>
                <a:ea typeface="Helvetica Neue Light"/>
                <a:cs typeface="Helvetica Neue Light"/>
                <a:sym typeface="Helvetica Neue Light"/>
              </a:rPr>
              <a:t> (англ. </a:t>
            </a:r>
            <a:r>
              <a:rPr b="1" i="1" lang="ru-RU" sz="4000" u="none" cap="none" strike="noStrike">
                <a:solidFill>
                  <a:srgbClr val="3F3F3F"/>
                </a:solidFill>
                <a:latin typeface="Helvetica Neue Light"/>
                <a:ea typeface="Helvetica Neue Light"/>
                <a:cs typeface="Helvetica Neue Light"/>
                <a:sym typeface="Helvetica Neue Light"/>
              </a:rPr>
              <a:t>hybrid cloud</a:t>
            </a:r>
            <a:r>
              <a:rPr b="0" i="0" lang="ru-RU" sz="4000" u="none" cap="none" strike="noStrike">
                <a:solidFill>
                  <a:srgbClr val="3F3F3F"/>
                </a:solidFill>
                <a:latin typeface="Helvetica Neue Light"/>
                <a:ea typeface="Helvetica Neue Light"/>
                <a:cs typeface="Helvetica Neue Light"/>
                <a:sym typeface="Helvetica Neue Light"/>
              </a:rPr>
              <a:t>) — это </a:t>
            </a:r>
            <a:r>
              <a:rPr b="1" i="1" lang="ru-RU" sz="4000" u="none" cap="none" strike="noStrike">
                <a:solidFill>
                  <a:srgbClr val="3F3F3F"/>
                </a:solidFill>
                <a:latin typeface="Helvetica Neue Light"/>
                <a:ea typeface="Helvetica Neue Light"/>
                <a:cs typeface="Helvetica Neue Light"/>
                <a:sym typeface="Helvetica Neue Light"/>
              </a:rPr>
              <a:t>комбинация </a:t>
            </a:r>
            <a:r>
              <a:rPr b="0" i="0" lang="ru-RU" sz="4000" u="none" cap="none" strike="noStrike">
                <a:solidFill>
                  <a:srgbClr val="3F3F3F"/>
                </a:solidFill>
                <a:latin typeface="Helvetica Neue Light"/>
                <a:ea typeface="Helvetica Neue Light"/>
                <a:cs typeface="Helvetica Neue Light"/>
                <a:sym typeface="Helvetica Neue Light"/>
              </a:rPr>
              <a:t>из двух или более </a:t>
            </a:r>
            <a:r>
              <a:rPr b="1" i="1" lang="ru-RU" sz="4000" u="none" cap="none" strike="noStrike">
                <a:solidFill>
                  <a:srgbClr val="3F3F3F"/>
                </a:solidFill>
                <a:latin typeface="Helvetica Neue Light"/>
                <a:ea typeface="Helvetica Neue Light"/>
                <a:cs typeface="Helvetica Neue Light"/>
                <a:sym typeface="Helvetica Neue Light"/>
              </a:rPr>
              <a:t>различных облачных инфраструктур </a:t>
            </a:r>
            <a:r>
              <a:rPr b="0" i="0" lang="ru-RU" sz="4000" u="none" cap="none" strike="noStrike">
                <a:solidFill>
                  <a:srgbClr val="3F3F3F"/>
                </a:solidFill>
                <a:latin typeface="Helvetica Neue Light"/>
                <a:ea typeface="Helvetica Neue Light"/>
                <a:cs typeface="Helvetica Neue Light"/>
                <a:sym typeface="Helvetica Neue Light"/>
              </a:rPr>
              <a:t>(частных, публичных или общественных), </a:t>
            </a:r>
            <a:r>
              <a:rPr b="1" i="1" lang="ru-RU" sz="4000" u="none" cap="none" strike="noStrike">
                <a:solidFill>
                  <a:srgbClr val="3F3F3F"/>
                </a:solidFill>
                <a:latin typeface="Helvetica Neue Light"/>
                <a:ea typeface="Helvetica Neue Light"/>
                <a:cs typeface="Helvetica Neue Light"/>
                <a:sym typeface="Helvetica Neue Light"/>
              </a:rPr>
              <a:t>остающихся уникальными</a:t>
            </a:r>
            <a:r>
              <a:rPr b="0" i="0" lang="ru-RU" sz="4000" u="none" cap="none" strike="noStrike">
                <a:solidFill>
                  <a:srgbClr val="3F3F3F"/>
                </a:solidFill>
                <a:latin typeface="Helvetica Neue Light"/>
                <a:ea typeface="Helvetica Neue Light"/>
                <a:cs typeface="Helvetica Neue Light"/>
                <a:sym typeface="Helvetica Neue Light"/>
              </a:rPr>
              <a:t> объектами, </a:t>
            </a:r>
            <a:r>
              <a:rPr b="1" i="1" lang="ru-RU" sz="4000" u="none" cap="none" strike="noStrike">
                <a:solidFill>
                  <a:srgbClr val="3F3F3F"/>
                </a:solidFill>
                <a:latin typeface="Helvetica Neue Light"/>
                <a:ea typeface="Helvetica Neue Light"/>
                <a:cs typeface="Helvetica Neue Light"/>
                <a:sym typeface="Helvetica Neue Light"/>
              </a:rPr>
              <a:t>но связанных между собой</a:t>
            </a:r>
            <a:r>
              <a:rPr b="0" i="0" lang="ru-RU" sz="4000" u="none" cap="none" strike="noStrike">
                <a:solidFill>
                  <a:srgbClr val="3F3F3F"/>
                </a:solidFill>
                <a:latin typeface="Helvetica Neue Light"/>
                <a:ea typeface="Helvetica Neue Light"/>
                <a:cs typeface="Helvetica Neue Light"/>
                <a:sym typeface="Helvetica Neue Light"/>
              </a:rPr>
              <a:t> стандартизованными или частными </a:t>
            </a:r>
            <a:r>
              <a:rPr b="1" i="1" lang="ru-RU" sz="4000" u="none" cap="none" strike="noStrike">
                <a:solidFill>
                  <a:srgbClr val="3F3F3F"/>
                </a:solidFill>
                <a:latin typeface="Helvetica Neue Light"/>
                <a:ea typeface="Helvetica Neue Light"/>
                <a:cs typeface="Helvetica Neue Light"/>
                <a:sym typeface="Helvetica Neue Light"/>
              </a:rPr>
              <a:t>технологиями передачи данных</a:t>
            </a:r>
            <a:r>
              <a:rPr b="0" i="0" lang="ru-RU" sz="4000" u="none" cap="none" strike="noStrike">
                <a:solidFill>
                  <a:srgbClr val="3F3F3F"/>
                </a:solidFill>
                <a:latin typeface="Helvetica Neue Light"/>
                <a:ea typeface="Helvetica Neue Light"/>
                <a:cs typeface="Helvetica Neue Light"/>
                <a:sym typeface="Helvetica Neue Light"/>
              </a:rPr>
              <a:t> и приложений (например, кратковременное использование ресурсов публичных облаков для балансировки нагрузки между облаками).</a:t>
            </a:r>
            <a:endParaRPr/>
          </a:p>
        </p:txBody>
      </p:sp>
      <p:pic>
        <p:nvPicPr>
          <p:cNvPr descr="Pcy;&amp;ocy;&amp;khcy;&amp;ocy;&amp;zhcy;&amp;iecy;&amp;iecy;" id="1851" name="Google Shape;1851;p118"/>
          <p:cNvPicPr preferRelativeResize="0"/>
          <p:nvPr/>
        </p:nvPicPr>
        <p:blipFill rotWithShape="1">
          <a:blip r:embed="rId4">
            <a:alphaModFix/>
          </a:blip>
          <a:srcRect b="0" l="0" r="0" t="0"/>
          <a:stretch/>
        </p:blipFill>
        <p:spPr>
          <a:xfrm>
            <a:off x="13839131" y="2772695"/>
            <a:ext cx="9702523" cy="690224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pic>
        <p:nvPicPr>
          <p:cNvPr id="1856" name="Google Shape;1856;p119"/>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857" name="Google Shape;1857;p119"/>
          <p:cNvSpPr/>
          <p:nvPr/>
        </p:nvSpPr>
        <p:spPr>
          <a:xfrm>
            <a:off x="3902927" y="5236845"/>
            <a:ext cx="16303083" cy="1321965"/>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Итоги</a:t>
            </a:r>
            <a:endParaRPr/>
          </a:p>
        </p:txBody>
      </p:sp>
      <p:pic>
        <p:nvPicPr>
          <p:cNvPr id="1858" name="Google Shape;1858;p119"/>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pic>
        <p:nvPicPr>
          <p:cNvPr id="1863" name="Google Shape;1863;p120"/>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864" name="Google Shape;1864;p120"/>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ИТОГИ :: С ЧЕМ МЫ ПОЗНАКОМИЛИСЬ?</a:t>
            </a:r>
            <a:endParaRPr/>
          </a:p>
        </p:txBody>
      </p:sp>
      <p:cxnSp>
        <p:nvCxnSpPr>
          <p:cNvPr id="1865" name="Google Shape;1865;p120"/>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866" name="Google Shape;1866;p120"/>
          <p:cNvSpPr txBox="1"/>
          <p:nvPr/>
        </p:nvSpPr>
        <p:spPr>
          <a:xfrm>
            <a:off x="1898226" y="2861187"/>
            <a:ext cx="18886790" cy="10081090"/>
          </a:xfrm>
          <a:prstGeom prst="rect">
            <a:avLst/>
          </a:prstGeom>
          <a:noFill/>
          <a:ln>
            <a:noFill/>
          </a:ln>
        </p:spPr>
        <p:txBody>
          <a:bodyPr anchorCtr="0" anchor="t" bIns="50800" lIns="50800" spcFirstLastPara="1" rIns="50800" wrap="square" tIns="50800">
            <a:noAutofit/>
          </a:bodyPr>
          <a:lstStyle/>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Шардинг и репликация</a:t>
            </a:r>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Основы надежного и масштабируемого хранения и обработки данных</a:t>
            </a:r>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Хранение данных: Data Warehouse и Data Lake</a:t>
            </a:r>
            <a:endParaRPr b="0" i="0" sz="5000" u="none" cap="none" strike="noStrike">
              <a:solidFill>
                <a:srgbClr val="3E4247"/>
              </a:solidFill>
              <a:latin typeface="Helvetica Neue Light"/>
              <a:ea typeface="Helvetica Neue Light"/>
              <a:cs typeface="Helvetica Neue Light"/>
              <a:sym typeface="Helvetica Neue Light"/>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Виды и состояния данных</a:t>
            </a:r>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Способы и архитектуры обработки данных</a:t>
            </a:r>
            <a:endParaRPr/>
          </a:p>
          <a:p>
            <a:pPr indent="-660400" lvl="0" marL="914400" marR="0" rtl="0" algn="l">
              <a:lnSpc>
                <a:spcPct val="100000"/>
              </a:lnSpc>
              <a:spcBef>
                <a:spcPts val="0"/>
              </a:spcBef>
              <a:spcAft>
                <a:spcPts val="0"/>
              </a:spcAft>
              <a:buClr>
                <a:srgbClr val="000000"/>
              </a:buClr>
              <a:buSzPts val="4000"/>
              <a:buFont typeface="Noto Sans Symbols"/>
              <a:buNone/>
            </a:pPr>
            <a:r>
              <a:t/>
            </a:r>
            <a:endParaRPr b="0" i="0" sz="4000" u="none" cap="none" strike="noStrike">
              <a:solidFill>
                <a:srgbClr val="3E4247"/>
              </a:solidFill>
              <a:latin typeface="Helvetica Neue Light"/>
              <a:ea typeface="Helvetica Neue Light"/>
              <a:cs typeface="Helvetica Neue Light"/>
              <a:sym typeface="Helvetica Neue Light"/>
            </a:endParaRPr>
          </a:p>
          <a:p>
            <a:pPr indent="-914400" lvl="0" marL="914400" marR="0" rtl="0" algn="l">
              <a:lnSpc>
                <a:spcPct val="100000"/>
              </a:lnSpc>
              <a:spcBef>
                <a:spcPts val="0"/>
              </a:spcBef>
              <a:spcAft>
                <a:spcPts val="0"/>
              </a:spcAft>
              <a:buClr>
                <a:srgbClr val="3E4247"/>
              </a:buClr>
              <a:buSzPts val="5000"/>
              <a:buFont typeface="Noto Sans Symbols"/>
              <a:buChar char="✔"/>
            </a:pPr>
            <a:r>
              <a:rPr b="0" i="0" lang="ru-RU" sz="5000" u="none" cap="none" strike="noStrike">
                <a:solidFill>
                  <a:srgbClr val="3E4247"/>
                </a:solidFill>
                <a:latin typeface="Helvetica Neue Light"/>
                <a:ea typeface="Helvetica Neue Light"/>
                <a:cs typeface="Helvetica Neue Light"/>
                <a:sym typeface="Helvetica Neue Light"/>
              </a:rPr>
              <a:t>Облачные вычисления, способы организации и предоставления облачных услуг </a:t>
            </a:r>
            <a:endParaRPr/>
          </a:p>
          <a:p>
            <a:pPr indent="-596900" lvl="0" marL="914400" marR="0" rtl="0" algn="l">
              <a:lnSpc>
                <a:spcPct val="150000"/>
              </a:lnSpc>
              <a:spcBef>
                <a:spcPts val="0"/>
              </a:spcBef>
              <a:spcAft>
                <a:spcPts val="0"/>
              </a:spcAft>
              <a:buClr>
                <a:srgbClr val="000000"/>
              </a:buClr>
              <a:buSzPts val="5000"/>
              <a:buFont typeface="Noto Sans Symbols"/>
              <a:buNone/>
            </a:pPr>
            <a:r>
              <a:t/>
            </a:r>
            <a:endParaRPr b="0" i="0" sz="50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pic>
        <p:nvPicPr>
          <p:cNvPr id="1871" name="Google Shape;1871;p121"/>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872" name="Google Shape;1872;p121"/>
          <p:cNvSpPr/>
          <p:nvPr/>
        </p:nvSpPr>
        <p:spPr>
          <a:xfrm>
            <a:off x="3902927" y="5236845"/>
            <a:ext cx="16303083" cy="1363707"/>
          </a:xfrm>
          <a:prstGeom prst="rect">
            <a:avLst/>
          </a:prstGeom>
          <a:noFill/>
          <a:ln>
            <a:noFill/>
          </a:ln>
        </p:spPr>
        <p:txBody>
          <a:bodyPr anchorCtr="0" anchor="t" bIns="50800" lIns="50800" spcFirstLastPara="1" rIns="50800" wrap="square" tIns="50800">
            <a:noAutofit/>
          </a:bodyPr>
          <a:lstStyle/>
          <a:p>
            <a:pPr indent="0" lvl="0" marL="0" marR="0" rtl="0" algn="ctr">
              <a:lnSpc>
                <a:spcPct val="70000"/>
              </a:lnSpc>
              <a:spcBef>
                <a:spcPts val="0"/>
              </a:spcBef>
              <a:spcAft>
                <a:spcPts val="0"/>
              </a:spcAft>
              <a:buClr>
                <a:srgbClr val="FDFFFB"/>
              </a:buClr>
              <a:buSzPts val="11000"/>
              <a:buFont typeface="Arial"/>
              <a:buNone/>
            </a:pPr>
            <a:r>
              <a:rPr b="0" i="0" lang="ru-RU" sz="11000" u="none" cap="none" strike="noStrike">
                <a:solidFill>
                  <a:srgbClr val="FDFFFB"/>
                </a:solidFill>
                <a:latin typeface="Arial"/>
                <a:ea typeface="Arial"/>
                <a:cs typeface="Arial"/>
                <a:sym typeface="Arial"/>
              </a:rPr>
              <a:t>Домашнее задание</a:t>
            </a:r>
            <a:endParaRPr/>
          </a:p>
        </p:txBody>
      </p:sp>
      <p:pic>
        <p:nvPicPr>
          <p:cNvPr id="1873" name="Google Shape;1873;p121"/>
          <p:cNvPicPr preferRelativeResize="0"/>
          <p:nvPr/>
        </p:nvPicPr>
        <p:blipFill rotWithShape="1">
          <a:blip r:embed="rId4">
            <a:alphaModFix/>
          </a:blip>
          <a:srcRect b="0" l="0" r="0" t="0"/>
          <a:stretch/>
        </p:blipFill>
        <p:spPr>
          <a:xfrm>
            <a:off x="22287806" y="977207"/>
            <a:ext cx="1144386" cy="114438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pic>
        <p:nvPicPr>
          <p:cNvPr id="1878" name="Google Shape;1878;p122"/>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1879" name="Google Shape;1879;p122"/>
          <p:cNvSpPr/>
          <p:nvPr/>
        </p:nvSpPr>
        <p:spPr>
          <a:xfrm>
            <a:off x="1898225" y="1696084"/>
            <a:ext cx="20158886" cy="733534"/>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ДОМАШНЕЕ ЗАДАНИЕ</a:t>
            </a:r>
            <a:endParaRPr/>
          </a:p>
        </p:txBody>
      </p:sp>
      <p:cxnSp>
        <p:nvCxnSpPr>
          <p:cNvPr id="1880" name="Google Shape;1880;p122"/>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1881" name="Google Shape;1881;p122"/>
          <p:cNvSpPr txBox="1"/>
          <p:nvPr/>
        </p:nvSpPr>
        <p:spPr>
          <a:xfrm>
            <a:off x="1898226" y="2861187"/>
            <a:ext cx="18886790" cy="10081090"/>
          </a:xfrm>
          <a:prstGeom prst="rect">
            <a:avLst/>
          </a:prstGeom>
          <a:noFill/>
          <a:ln>
            <a:noFill/>
          </a:ln>
        </p:spPr>
        <p:txBody>
          <a:bodyPr anchorCtr="0" anchor="t" bIns="50800" lIns="50800" spcFirstLastPara="1" rIns="50800" wrap="square" tIns="50800">
            <a:noAutofit/>
          </a:bodyPr>
          <a:lstStyle/>
          <a:p>
            <a:pPr indent="-914400" lvl="0" marL="914400" marR="0" rtl="0" algn="l">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Прочитайте самостоятельно статьи по архитектуре хранилища данных</a:t>
            </a:r>
            <a:endParaRPr/>
          </a:p>
          <a:p>
            <a:pPr indent="-914400" lvl="7" marL="914400" marR="0" rtl="0" algn="l">
              <a:lnSpc>
                <a:spcPct val="150000"/>
              </a:lnSpc>
              <a:spcBef>
                <a:spcPts val="0"/>
              </a:spcBef>
              <a:spcAft>
                <a:spcPts val="0"/>
              </a:spcAft>
              <a:buClr>
                <a:srgbClr val="000000"/>
              </a:buClr>
              <a:buSzPts val="4400"/>
              <a:buFont typeface="Noto Sans Symbols"/>
              <a:buChar char="✔"/>
            </a:pPr>
            <a:r>
              <a:rPr b="0" i="0" lang="ru-RU" sz="4400" u="sng" cap="none" strike="noStrike">
                <a:solidFill>
                  <a:srgbClr val="000000"/>
                </a:solidFill>
                <a:latin typeface="Helvetica Neue Light"/>
                <a:ea typeface="Helvetica Neue Light"/>
                <a:cs typeface="Helvetica Neue Light"/>
                <a:sym typeface="Helvetica Neue Light"/>
                <a:hlinkClick r:id="rId4"/>
              </a:rPr>
              <a:t>http://lib.tssonline.ru/articles2/fix-corp/modeli-hranilish-dannih-informacionnoanaliticheskih-sistem-1</a:t>
            </a:r>
            <a:endParaRPr b="0" i="0" sz="4400" u="none" cap="none" strike="noStrike">
              <a:solidFill>
                <a:srgbClr val="000000"/>
              </a:solidFill>
              <a:latin typeface="Helvetica Neue Light"/>
              <a:ea typeface="Helvetica Neue Light"/>
              <a:cs typeface="Helvetica Neue Light"/>
              <a:sym typeface="Helvetica Neue Light"/>
            </a:endParaRPr>
          </a:p>
          <a:p>
            <a:pPr indent="-914400" lvl="7" marL="914400" marR="0" rtl="0" algn="l">
              <a:lnSpc>
                <a:spcPct val="150000"/>
              </a:lnSpc>
              <a:spcBef>
                <a:spcPts val="0"/>
              </a:spcBef>
              <a:spcAft>
                <a:spcPts val="0"/>
              </a:spcAft>
              <a:buClr>
                <a:srgbClr val="000000"/>
              </a:buClr>
              <a:buSzPts val="4400"/>
              <a:buFont typeface="Noto Sans Symbols"/>
              <a:buChar char="✔"/>
            </a:pPr>
            <a:r>
              <a:rPr b="0" i="0" lang="ru-RU" sz="4400" u="sng" cap="none" strike="noStrike">
                <a:solidFill>
                  <a:srgbClr val="000000"/>
                </a:solidFill>
                <a:latin typeface="Helvetica Neue Light"/>
                <a:ea typeface="Helvetica Neue Light"/>
                <a:cs typeface="Helvetica Neue Light"/>
                <a:sym typeface="Helvetica Neue Light"/>
                <a:hlinkClick r:id="rId5"/>
              </a:rPr>
              <a:t>http://lib.tssonline.ru/articles2/fix-corp/modeli-hranilish-dannih-informacionnoanaliticheskih-sistem-2</a:t>
            </a:r>
            <a:endParaRPr b="0" i="0" sz="4400" u="none" cap="none" strike="noStrike">
              <a:solidFill>
                <a:srgbClr val="000000"/>
              </a:solidFill>
              <a:latin typeface="Helvetica Neue Light"/>
              <a:ea typeface="Helvetica Neue Light"/>
              <a:cs typeface="Helvetica Neue Light"/>
              <a:sym typeface="Helvetica Neue Light"/>
            </a:endParaRPr>
          </a:p>
          <a:p>
            <a:pPr indent="-914400" lvl="7" marL="914400" marR="0" rtl="0" algn="l">
              <a:lnSpc>
                <a:spcPct val="150000"/>
              </a:lnSpc>
              <a:spcBef>
                <a:spcPts val="0"/>
              </a:spcBef>
              <a:spcAft>
                <a:spcPts val="0"/>
              </a:spcAft>
              <a:buClr>
                <a:srgbClr val="000000"/>
              </a:buClr>
              <a:buSzPts val="4400"/>
              <a:buFont typeface="Noto Sans Symbols"/>
              <a:buChar char="✔"/>
            </a:pPr>
            <a:r>
              <a:rPr b="0" i="0" lang="ru-RU" sz="4400" u="sng" cap="none" strike="noStrike">
                <a:solidFill>
                  <a:srgbClr val="000000"/>
                </a:solidFill>
                <a:latin typeface="Helvetica Neue Light"/>
                <a:ea typeface="Helvetica Neue Light"/>
                <a:cs typeface="Helvetica Neue Light"/>
                <a:sym typeface="Helvetica Neue Light"/>
                <a:hlinkClick r:id="rId6"/>
              </a:rPr>
              <a:t>https://habr.com/ru/post/441538/</a:t>
            </a:r>
            <a:endParaRPr b="0" i="0" sz="4400" u="none" cap="none" strike="noStrike">
              <a:solidFill>
                <a:srgbClr val="000000"/>
              </a:solidFill>
              <a:latin typeface="Helvetica Neue Light"/>
              <a:ea typeface="Helvetica Neue Light"/>
              <a:cs typeface="Helvetica Neue Light"/>
              <a:sym typeface="Helvetica Neue Light"/>
            </a:endParaRPr>
          </a:p>
          <a:p>
            <a:pPr indent="-914400" lvl="7" marL="914400" marR="0" rtl="0" algn="l">
              <a:lnSpc>
                <a:spcPct val="150000"/>
              </a:lnSpc>
              <a:spcBef>
                <a:spcPts val="0"/>
              </a:spcBef>
              <a:spcAft>
                <a:spcPts val="0"/>
              </a:spcAft>
              <a:buClr>
                <a:srgbClr val="3E4247"/>
              </a:buClr>
              <a:buSzPts val="4400"/>
              <a:buFont typeface="Noto Sans Symbols"/>
              <a:buChar char="✔"/>
            </a:pPr>
            <a:r>
              <a:rPr b="0" i="0" lang="ru-RU" sz="4400" u="none" cap="none" strike="noStrike">
                <a:solidFill>
                  <a:srgbClr val="3E4247"/>
                </a:solidFill>
                <a:latin typeface="Helvetica Neue Light"/>
                <a:ea typeface="Helvetica Neue Light"/>
                <a:cs typeface="Helvetica Neue Light"/>
                <a:sym typeface="Helvetica Neue Light"/>
              </a:rPr>
              <a:t>Проработайте модель данных (основные таблицы и их атрибуты) для ХД для своего кейса (результат прислать в виде word-документа или диаграммы)</a:t>
            </a:r>
            <a:endParaRPr/>
          </a:p>
          <a:p>
            <a:pPr indent="-596900" lvl="7" marL="914400" marR="0" rtl="0" algn="l">
              <a:lnSpc>
                <a:spcPct val="150000"/>
              </a:lnSpc>
              <a:spcBef>
                <a:spcPts val="0"/>
              </a:spcBef>
              <a:spcAft>
                <a:spcPts val="0"/>
              </a:spcAft>
              <a:buClr>
                <a:srgbClr val="000000"/>
              </a:buClr>
              <a:buSzPts val="5000"/>
              <a:buFont typeface="Noto Sans Symbols"/>
              <a:buNone/>
            </a:pPr>
            <a:r>
              <a:t/>
            </a:r>
            <a:endParaRPr b="0" i="0" sz="5000" u="none" cap="none" strike="noStrike">
              <a:solidFill>
                <a:srgbClr val="3E4247"/>
              </a:solidFill>
              <a:latin typeface="Helvetica Neue Light"/>
              <a:ea typeface="Helvetica Neue Light"/>
              <a:cs typeface="Helvetica Neue Light"/>
              <a:sym typeface="Helvetica Neue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pic>
        <p:nvPicPr>
          <p:cNvPr id="1886" name="Google Shape;1886;p123"/>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1887" name="Google Shape;1887;p123"/>
          <p:cNvSpPr/>
          <p:nvPr/>
        </p:nvSpPr>
        <p:spPr>
          <a:xfrm>
            <a:off x="2614621" y="4913317"/>
            <a:ext cx="19154700" cy="2103000"/>
          </a:xfrm>
          <a:prstGeom prst="rect">
            <a:avLst/>
          </a:prstGeom>
          <a:noFill/>
          <a:ln>
            <a:noFill/>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C4AFD2"/>
              </a:buClr>
              <a:buSzPts val="13000"/>
              <a:buFont typeface="Arial"/>
              <a:buNone/>
            </a:pPr>
            <a:r>
              <a:rPr i="0" lang="ru-RU" sz="13000" u="none" cap="none" strike="noStrike">
                <a:solidFill>
                  <a:srgbClr val="C4AFD2"/>
                </a:solidFill>
              </a:rPr>
              <a:t>Спасибо за внимание!</a:t>
            </a:r>
            <a:endParaRPr i="0" sz="1400" u="none" cap="none" strike="noStrike">
              <a:solidFill>
                <a:srgbClr val="000000"/>
              </a:solidFill>
            </a:endParaRPr>
          </a:p>
        </p:txBody>
      </p:sp>
      <p:pic>
        <p:nvPicPr>
          <p:cNvPr id="1888" name="Google Shape;1888;p123"/>
          <p:cNvPicPr preferRelativeResize="0"/>
          <p:nvPr/>
        </p:nvPicPr>
        <p:blipFill rotWithShape="1">
          <a:blip r:embed="rId4">
            <a:alphaModFix/>
          </a:blip>
          <a:srcRect b="0" l="0" r="0" t="0"/>
          <a:stretch/>
        </p:blipFill>
        <p:spPr>
          <a:xfrm>
            <a:off x="9313691" y="1493838"/>
            <a:ext cx="5756618" cy="1600289"/>
          </a:xfrm>
          <a:prstGeom prst="rect">
            <a:avLst/>
          </a:prstGeom>
          <a:noFill/>
          <a:ln>
            <a:noFill/>
          </a:ln>
        </p:spPr>
      </p:pic>
      <p:sp>
        <p:nvSpPr>
          <p:cNvPr id="1889" name="Google Shape;1889;p123"/>
          <p:cNvSpPr/>
          <p:nvPr/>
        </p:nvSpPr>
        <p:spPr>
          <a:xfrm>
            <a:off x="2795247" y="10644355"/>
            <a:ext cx="8885100" cy="12558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FDFFFB"/>
              </a:buClr>
              <a:buSzPts val="5400"/>
              <a:buFont typeface="Montserrat"/>
              <a:buNone/>
            </a:pPr>
            <a:r>
              <a:rPr i="0" lang="ru-RU" sz="5400" u="none" cap="none" strike="noStrike">
                <a:solidFill>
                  <a:srgbClr val="FDFFFB"/>
                </a:solidFill>
              </a:rPr>
              <a:t>Алексей Кузьмин</a:t>
            </a:r>
            <a:endParaRPr i="0" sz="5400" u="none" cap="none" strike="noStrike">
              <a:solidFill>
                <a:srgbClr val="FDFFFB"/>
              </a:solidFill>
            </a:endParaRPr>
          </a:p>
        </p:txBody>
      </p:sp>
      <p:pic>
        <p:nvPicPr>
          <p:cNvPr descr="pasted-image.pdf" id="1890" name="Google Shape;1890;p123"/>
          <p:cNvPicPr preferRelativeResize="0"/>
          <p:nvPr/>
        </p:nvPicPr>
        <p:blipFill rotWithShape="1">
          <a:blip r:embed="rId5">
            <a:alphaModFix/>
          </a:blip>
          <a:srcRect b="0" l="0" r="0" t="0"/>
          <a:stretch/>
        </p:blipFill>
        <p:spPr>
          <a:xfrm>
            <a:off x="11432805" y="10798419"/>
            <a:ext cx="926700" cy="703800"/>
          </a:xfrm>
          <a:prstGeom prst="rect">
            <a:avLst/>
          </a:prstGeom>
          <a:noFill/>
          <a:ln>
            <a:noFill/>
          </a:ln>
        </p:spPr>
      </p:pic>
      <p:sp>
        <p:nvSpPr>
          <p:cNvPr id="1891" name="Google Shape;1891;p123"/>
          <p:cNvSpPr txBox="1"/>
          <p:nvPr/>
        </p:nvSpPr>
        <p:spPr>
          <a:xfrm>
            <a:off x="12661347" y="10601090"/>
            <a:ext cx="9101100" cy="1218300"/>
          </a:xfrm>
          <a:prstGeom prst="rect">
            <a:avLst/>
          </a:prstGeom>
          <a:noFill/>
          <a:ln>
            <a:noFill/>
          </a:ln>
        </p:spPr>
        <p:txBody>
          <a:bodyPr anchorCtr="0" anchor="t" bIns="50800" lIns="50800" spcFirstLastPara="1" rIns="50800" wrap="square" tIns="50800">
            <a:noAutofit/>
          </a:bodyPr>
          <a:lstStyle/>
          <a:p>
            <a:pPr indent="0" lvl="0" marL="0" marR="0" rtl="0" algn="l">
              <a:lnSpc>
                <a:spcPct val="140000"/>
              </a:lnSpc>
              <a:spcBef>
                <a:spcPts val="0"/>
              </a:spcBef>
              <a:spcAft>
                <a:spcPts val="0"/>
              </a:spcAft>
              <a:buClr>
                <a:srgbClr val="FFFFFF"/>
              </a:buClr>
              <a:buSzPts val="5000"/>
              <a:buFont typeface="Proxima Nova"/>
              <a:buNone/>
            </a:pPr>
            <a:r>
              <a:rPr i="0" lang="ru-RU" sz="5000" u="none" cap="none" strike="noStrike">
                <a:solidFill>
                  <a:srgbClr val="FFFFFF"/>
                </a:solidFill>
              </a:rPr>
              <a:t>aleksej.kyzmin@gmail.com</a:t>
            </a:r>
            <a:endParaRPr i="0" sz="5000" u="sng" cap="none" strike="noStrike">
              <a:solidFill>
                <a:schemeClr val="hlink"/>
              </a:solidFill>
              <a:hlinkClick r:id="rId6"/>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6"/>
          <p:cNvSpPr/>
          <p:nvPr/>
        </p:nvSpPr>
        <p:spPr>
          <a:xfrm>
            <a:off x="205740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id="225" name="Google Shape;225;p46"/>
          <p:cNvPicPr preferRelativeResize="0"/>
          <p:nvPr/>
        </p:nvPicPr>
        <p:blipFill rotWithShape="1">
          <a:blip r:embed="rId3">
            <a:alphaModFix/>
          </a:blip>
          <a:srcRect b="0" l="0" r="0" t="0"/>
          <a:stretch/>
        </p:blipFill>
        <p:spPr>
          <a:xfrm>
            <a:off x="22287806" y="977207"/>
            <a:ext cx="1144386" cy="1144386"/>
          </a:xfrm>
          <a:prstGeom prst="rect">
            <a:avLst/>
          </a:prstGeom>
          <a:noFill/>
          <a:ln>
            <a:noFill/>
          </a:ln>
        </p:spPr>
      </p:pic>
      <p:sp>
        <p:nvSpPr>
          <p:cNvPr id="226" name="Google Shape;226;p46"/>
          <p:cNvSpPr/>
          <p:nvPr/>
        </p:nvSpPr>
        <p:spPr>
          <a:xfrm>
            <a:off x="1898225" y="1696084"/>
            <a:ext cx="20158886" cy="718145"/>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4A687E"/>
              </a:buClr>
              <a:buSzPts val="5000"/>
              <a:buFont typeface="Arial"/>
              <a:buNone/>
            </a:pPr>
            <a:r>
              <a:rPr b="0" i="0" lang="ru-RU" sz="5000" u="none" cap="none" strike="noStrike">
                <a:solidFill>
                  <a:srgbClr val="4A687E"/>
                </a:solidFill>
                <a:latin typeface="Arial"/>
                <a:ea typeface="Arial"/>
                <a:cs typeface="Arial"/>
                <a:sym typeface="Arial"/>
              </a:rPr>
              <a:t>ВЕРТИКАЛЬНЫЙ ШАРДИНГ</a:t>
            </a:r>
            <a:endParaRPr b="0" i="0" sz="5000" u="none" cap="none" strike="noStrike">
              <a:solidFill>
                <a:srgbClr val="4A687E"/>
              </a:solidFill>
              <a:latin typeface="Arial"/>
              <a:ea typeface="Arial"/>
              <a:cs typeface="Arial"/>
              <a:sym typeface="Arial"/>
            </a:endParaRPr>
          </a:p>
        </p:txBody>
      </p:sp>
      <p:cxnSp>
        <p:nvCxnSpPr>
          <p:cNvPr id="227" name="Google Shape;227;p46"/>
          <p:cNvCxnSpPr/>
          <p:nvPr/>
        </p:nvCxnSpPr>
        <p:spPr>
          <a:xfrm>
            <a:off x="1898225" y="1480184"/>
            <a:ext cx="694750" cy="1"/>
          </a:xfrm>
          <a:prstGeom prst="straightConnector1">
            <a:avLst/>
          </a:prstGeom>
          <a:noFill/>
          <a:ln cap="flat" cmpd="sng" w="139700">
            <a:solidFill>
              <a:srgbClr val="DA4678"/>
            </a:solidFill>
            <a:prstDash val="solid"/>
            <a:miter lim="400000"/>
            <a:headEnd len="sm" w="sm" type="none"/>
            <a:tailEnd len="sm" w="sm" type="none"/>
          </a:ln>
        </p:spPr>
      </p:cxnSp>
      <p:sp>
        <p:nvSpPr>
          <p:cNvPr id="228" name="Google Shape;228;p46"/>
          <p:cNvSpPr/>
          <p:nvPr/>
        </p:nvSpPr>
        <p:spPr>
          <a:xfrm>
            <a:off x="10017760" y="3144520"/>
            <a:ext cx="4089400" cy="7874000"/>
          </a:xfrm>
          <a:prstGeom prst="can">
            <a:avLst>
              <a:gd fmla="val 9621" name="adj"/>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29" name="Google Shape;229;p46"/>
          <p:cNvSpPr/>
          <p:nvPr/>
        </p:nvSpPr>
        <p:spPr>
          <a:xfrm>
            <a:off x="6329680" y="6047601"/>
            <a:ext cx="3469640" cy="2354719"/>
          </a:xfrm>
          <a:prstGeom prst="stripedRight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230" name="Google Shape;230;p46"/>
          <p:cNvGrpSpPr/>
          <p:nvPr/>
        </p:nvGrpSpPr>
        <p:grpSpPr>
          <a:xfrm>
            <a:off x="2641600" y="3853319"/>
            <a:ext cx="2971800" cy="2166501"/>
            <a:chOff x="2641600" y="4615319"/>
            <a:chExt cx="2971800" cy="2166501"/>
          </a:xfrm>
        </p:grpSpPr>
        <p:sp>
          <p:nvSpPr>
            <p:cNvPr id="231" name="Google Shape;231;p46"/>
            <p:cNvSpPr/>
            <p:nvPr/>
          </p:nvSpPr>
          <p:spPr>
            <a:xfrm>
              <a:off x="2641600" y="461531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32" name="Google Shape;232;p46"/>
            <p:cNvSpPr/>
            <p:nvPr/>
          </p:nvSpPr>
          <p:spPr>
            <a:xfrm>
              <a:off x="2641600" y="5201900"/>
              <a:ext cx="2971800" cy="1579920"/>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33" name="Google Shape;233;p46"/>
          <p:cNvGrpSpPr/>
          <p:nvPr/>
        </p:nvGrpSpPr>
        <p:grpSpPr>
          <a:xfrm>
            <a:off x="2641600" y="6169799"/>
            <a:ext cx="2971800" cy="2166501"/>
            <a:chOff x="2641600" y="4615319"/>
            <a:chExt cx="2971800" cy="2166501"/>
          </a:xfrm>
        </p:grpSpPr>
        <p:sp>
          <p:nvSpPr>
            <p:cNvPr id="234" name="Google Shape;234;p46"/>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Счета</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35" name="Google Shape;235;p46"/>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a-03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36" name="Google Shape;236;p46"/>
          <p:cNvGrpSpPr/>
          <p:nvPr/>
        </p:nvGrpSpPr>
        <p:grpSpPr>
          <a:xfrm>
            <a:off x="2641600" y="8516759"/>
            <a:ext cx="2971800" cy="2166501"/>
            <a:chOff x="2641600" y="4615319"/>
            <a:chExt cx="2971800" cy="2166501"/>
          </a:xfrm>
        </p:grpSpPr>
        <p:sp>
          <p:nvSpPr>
            <p:cNvPr id="237" name="Google Shape;237;p46"/>
            <p:cNvSpPr/>
            <p:nvPr/>
          </p:nvSpPr>
          <p:spPr>
            <a:xfrm>
              <a:off x="2641600" y="4615319"/>
              <a:ext cx="2971800" cy="595035"/>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Транзакции</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38" name="Google Shape;238;p46"/>
            <p:cNvSpPr/>
            <p:nvPr/>
          </p:nvSpPr>
          <p:spPr>
            <a:xfrm>
              <a:off x="2641600" y="5201900"/>
              <a:ext cx="2971800" cy="1579920"/>
            </a:xfrm>
            <a:prstGeom prst="rect">
              <a:avLst/>
            </a:prstGeom>
            <a:no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t-03</a:t>
              </a:r>
              <a:endParaRPr b="0" i="0" sz="3200" u="none" cap="none" strike="noStrike">
                <a:solidFill>
                  <a:schemeClr val="dk1"/>
                </a:solidFill>
                <a:latin typeface="Helvetica Neue Light"/>
                <a:ea typeface="Helvetica Neue Light"/>
                <a:cs typeface="Helvetica Neue Light"/>
                <a:sym typeface="Helvetica Neue Light"/>
              </a:endParaRPr>
            </a:p>
          </p:txBody>
        </p:sp>
      </p:grpSp>
      <p:grpSp>
        <p:nvGrpSpPr>
          <p:cNvPr id="239" name="Google Shape;239;p46"/>
          <p:cNvGrpSpPr/>
          <p:nvPr/>
        </p:nvGrpSpPr>
        <p:grpSpPr>
          <a:xfrm>
            <a:off x="10596880" y="3853319"/>
            <a:ext cx="2971800" cy="6607534"/>
            <a:chOff x="10078720" y="4493399"/>
            <a:chExt cx="2971800" cy="6607534"/>
          </a:xfrm>
        </p:grpSpPr>
        <p:sp>
          <p:nvSpPr>
            <p:cNvPr id="240" name="Google Shape;240;p46"/>
            <p:cNvSpPr/>
            <p:nvPr/>
          </p:nvSpPr>
          <p:spPr>
            <a:xfrm>
              <a:off x="10078720" y="4493399"/>
              <a:ext cx="2971800" cy="595035"/>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Клиенты</a:t>
              </a:r>
              <a:endParaRPr b="0" i="0" sz="3200" u="none" cap="none" strike="noStrike">
                <a:solidFill>
                  <a:schemeClr val="dk1"/>
                </a:solidFill>
                <a:latin typeface="Helvetica Neue Light"/>
                <a:ea typeface="Helvetica Neue Light"/>
                <a:cs typeface="Helvetica Neue Light"/>
                <a:sym typeface="Helvetica Neue Light"/>
              </a:endParaRPr>
            </a:p>
          </p:txBody>
        </p:sp>
        <p:sp>
          <p:nvSpPr>
            <p:cNvPr id="241" name="Google Shape;241;p46"/>
            <p:cNvSpPr/>
            <p:nvPr/>
          </p:nvSpPr>
          <p:spPr>
            <a:xfrm>
              <a:off x="10078720" y="5089031"/>
              <a:ext cx="2971800" cy="6011902"/>
            </a:xfrm>
            <a:prstGeom prst="rect">
              <a:avLst/>
            </a:prstGeom>
            <a:solidFill>
              <a:srgbClr val="C9E3BB">
                <a:alpha val="89803"/>
              </a:srgbClr>
            </a:solidFill>
            <a:ln cap="flat" cmpd="sng" w="12700">
              <a:solidFill>
                <a:schemeClr val="dk1"/>
              </a:solidFill>
              <a:prstDash val="solid"/>
              <a:miter lim="400000"/>
              <a:headEnd len="sm" w="sm" type="none"/>
              <a:tailEnd len="sm" w="sm"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c-01</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c-02</a:t>
              </a:r>
              <a:endParaRPr b="0" i="0" sz="32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3200"/>
                <a:buFont typeface="Helvetica Neue Light"/>
                <a:buNone/>
              </a:pPr>
              <a:r>
                <a:rPr b="0" i="0" lang="ru-RU" sz="3200" u="none" cap="none" strike="noStrike">
                  <a:solidFill>
                    <a:schemeClr val="dk1"/>
                  </a:solidFill>
                  <a:latin typeface="Helvetica Neue Light"/>
                  <a:ea typeface="Helvetica Neue Light"/>
                  <a:cs typeface="Helvetica Neue Light"/>
                  <a:sym typeface="Helvetica Neue Light"/>
                </a:rPr>
                <a:t> c-03</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c-04</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c-05</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c-06</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c-07</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c-08</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c-09</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c-10</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c-11</a:t>
              </a:r>
              <a:br>
                <a:rPr b="0" i="0" lang="ru-RU" sz="3200" u="none" cap="none" strike="noStrike">
                  <a:solidFill>
                    <a:schemeClr val="dk1"/>
                  </a:solidFill>
                  <a:latin typeface="Helvetica Neue Light"/>
                  <a:ea typeface="Helvetica Neue Light"/>
                  <a:cs typeface="Helvetica Neue Light"/>
                  <a:sym typeface="Helvetica Neue Light"/>
                </a:rPr>
              </a:br>
              <a:r>
                <a:rPr b="0" i="0" lang="ru-RU" sz="3200" u="none" cap="none" strike="noStrike">
                  <a:solidFill>
                    <a:schemeClr val="dk1"/>
                  </a:solidFill>
                  <a:latin typeface="Helvetica Neue Light"/>
                  <a:ea typeface="Helvetica Neue Light"/>
                  <a:cs typeface="Helvetica Neue Light"/>
                  <a:sym typeface="Helvetica Neue Light"/>
                </a:rPr>
                <a:t> c-12</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